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01" r:id="rId2"/>
    <p:sldId id="300" r:id="rId3"/>
    <p:sldId id="277" r:id="rId4"/>
    <p:sldId id="302" r:id="rId5"/>
    <p:sldId id="278" r:id="rId6"/>
    <p:sldId id="280" r:id="rId7"/>
    <p:sldId id="281" r:id="rId8"/>
    <p:sldId id="282" r:id="rId9"/>
    <p:sldId id="295" r:id="rId10"/>
    <p:sldId id="296" r:id="rId11"/>
    <p:sldId id="297" r:id="rId12"/>
    <p:sldId id="299" r:id="rId13"/>
    <p:sldId id="288" r:id="rId14"/>
    <p:sldId id="291" r:id="rId15"/>
    <p:sldId id="292" r:id="rId16"/>
    <p:sldId id="293"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00A84C"/>
    <a:srgbClr val="6EB868"/>
    <a:srgbClr val="33CC33"/>
    <a:srgbClr val="008E40"/>
    <a:srgbClr val="000000"/>
    <a:srgbClr val="FFFFCC"/>
    <a:srgbClr val="FFFFDD"/>
    <a:srgbClr val="F4F4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89915" autoAdjust="0"/>
  </p:normalViewPr>
  <p:slideViewPr>
    <p:cSldViewPr>
      <p:cViewPr varScale="1">
        <p:scale>
          <a:sx n="74" d="100"/>
          <a:sy n="74" d="100"/>
        </p:scale>
        <p:origin x="-1392" y="-10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4E625-CA60-4E8C-A8CE-9A11EEE7C72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EA076DA-5D97-4F77-A550-D55ACE7F4C19}">
      <dgm:prSet phldrT="[Text]"/>
      <dgm:spPr>
        <a:solidFill>
          <a:srgbClr val="007A37"/>
        </a:solidFill>
        <a:ln w="57150">
          <a:solidFill>
            <a:schemeClr val="bg1"/>
          </a:solidFill>
        </a:ln>
      </dgm:spPr>
      <dgm:t>
        <a:bodyPr/>
        <a:lstStyle/>
        <a:p>
          <a:r>
            <a:rPr lang="en-US" dirty="0" smtClean="0"/>
            <a:t>Network Affiliations</a:t>
          </a:r>
          <a:endParaRPr lang="en-US" dirty="0"/>
        </a:p>
      </dgm:t>
    </dgm:pt>
    <dgm:pt modelId="{A7142813-FB81-4368-950C-7259981882C5}" type="parTrans" cxnId="{FD1BB6EA-C339-463C-8F0C-8B8738B88817}">
      <dgm:prSet/>
      <dgm:spPr/>
      <dgm:t>
        <a:bodyPr/>
        <a:lstStyle/>
        <a:p>
          <a:endParaRPr lang="en-US"/>
        </a:p>
      </dgm:t>
    </dgm:pt>
    <dgm:pt modelId="{80681392-296E-4D62-AF3C-FBC13D0E4D27}" type="sibTrans" cxnId="{FD1BB6EA-C339-463C-8F0C-8B8738B88817}">
      <dgm:prSet/>
      <dgm:spPr/>
      <dgm:t>
        <a:bodyPr/>
        <a:lstStyle/>
        <a:p>
          <a:endParaRPr lang="en-US"/>
        </a:p>
      </dgm:t>
    </dgm:pt>
    <dgm:pt modelId="{ADE22151-FC62-4ABF-AE4C-D969030B9363}">
      <dgm:prSet phldrT="[Text]"/>
      <dgm:spPr>
        <a:ln>
          <a:solidFill>
            <a:srgbClr val="00B050"/>
          </a:solidFill>
        </a:ln>
      </dgm:spPr>
      <dgm:t>
        <a:bodyPr/>
        <a:lstStyle/>
        <a:p>
          <a:r>
            <a:rPr lang="en-US" dirty="0" smtClean="0"/>
            <a:t>IMPROVE</a:t>
          </a:r>
          <a:endParaRPr lang="en-US" dirty="0"/>
        </a:p>
      </dgm:t>
    </dgm:pt>
    <dgm:pt modelId="{933F273F-AE32-4C71-A2DF-4F4361390116}" type="parTrans" cxnId="{2C70A599-C28E-464D-B06C-BAC93A443878}">
      <dgm:prSet/>
      <dgm:spPr/>
      <dgm:t>
        <a:bodyPr/>
        <a:lstStyle/>
        <a:p>
          <a:endParaRPr lang="en-US" dirty="0"/>
        </a:p>
      </dgm:t>
    </dgm:pt>
    <dgm:pt modelId="{1A3976D6-7965-4C63-89F0-278DF2E75E8E}" type="sibTrans" cxnId="{2C70A599-C28E-464D-B06C-BAC93A443878}">
      <dgm:prSet/>
      <dgm:spPr/>
      <dgm:t>
        <a:bodyPr/>
        <a:lstStyle/>
        <a:p>
          <a:endParaRPr lang="en-US"/>
        </a:p>
      </dgm:t>
    </dgm:pt>
    <dgm:pt modelId="{626CBA4F-BF6A-4AD4-BC3A-FBF3D739D55D}">
      <dgm:prSet phldrT="[Text]"/>
      <dgm:spPr>
        <a:solidFill>
          <a:srgbClr val="007A37"/>
        </a:solidFill>
        <a:ln w="57150">
          <a:solidFill>
            <a:schemeClr val="bg1"/>
          </a:solidFill>
        </a:ln>
      </dgm:spPr>
      <dgm:t>
        <a:bodyPr/>
        <a:lstStyle/>
        <a:p>
          <a:r>
            <a:rPr lang="en-US" dirty="0" smtClean="0"/>
            <a:t>Other Information</a:t>
          </a:r>
          <a:endParaRPr lang="en-US" dirty="0"/>
        </a:p>
      </dgm:t>
    </dgm:pt>
    <dgm:pt modelId="{7FAC8476-78B4-4314-A478-4F8C936E4288}" type="parTrans" cxnId="{30D85F5E-2DF3-4F91-A2AC-9C436C458269}">
      <dgm:prSet/>
      <dgm:spPr/>
      <dgm:t>
        <a:bodyPr/>
        <a:lstStyle/>
        <a:p>
          <a:endParaRPr lang="en-US"/>
        </a:p>
      </dgm:t>
    </dgm:pt>
    <dgm:pt modelId="{23F1037E-7966-41C8-84E2-6AB863013A53}" type="sibTrans" cxnId="{30D85F5E-2DF3-4F91-A2AC-9C436C458269}">
      <dgm:prSet/>
      <dgm:spPr/>
      <dgm:t>
        <a:bodyPr/>
        <a:lstStyle/>
        <a:p>
          <a:endParaRPr lang="en-US"/>
        </a:p>
      </dgm:t>
    </dgm:pt>
    <dgm:pt modelId="{6952097B-0B31-467C-823A-4AC75250010E}">
      <dgm:prSet phldrT="[Text]"/>
      <dgm:spPr>
        <a:ln>
          <a:solidFill>
            <a:srgbClr val="00B050"/>
          </a:solidFill>
        </a:ln>
      </dgm:spPr>
      <dgm:t>
        <a:bodyPr/>
        <a:lstStyle/>
        <a:p>
          <a:r>
            <a:rPr lang="en-US" dirty="0" smtClean="0"/>
            <a:t>Index Site</a:t>
          </a:r>
          <a:endParaRPr lang="en-US" dirty="0"/>
        </a:p>
      </dgm:t>
    </dgm:pt>
    <dgm:pt modelId="{5C18A1D9-DD19-47B7-9994-33A07E3978FD}" type="parTrans" cxnId="{E6DB84E7-50B9-4965-8774-C8BCFD326115}">
      <dgm:prSet/>
      <dgm:spPr/>
      <dgm:t>
        <a:bodyPr/>
        <a:lstStyle/>
        <a:p>
          <a:endParaRPr lang="en-US" dirty="0"/>
        </a:p>
      </dgm:t>
    </dgm:pt>
    <dgm:pt modelId="{EB7396A5-9C1E-457A-9958-5CD206337C8D}" type="sibTrans" cxnId="{E6DB84E7-50B9-4965-8774-C8BCFD326115}">
      <dgm:prSet/>
      <dgm:spPr/>
      <dgm:t>
        <a:bodyPr/>
        <a:lstStyle/>
        <a:p>
          <a:endParaRPr lang="en-US"/>
        </a:p>
      </dgm:t>
    </dgm:pt>
    <dgm:pt modelId="{74BEC999-BEA1-4537-B19A-BC0636E395C4}">
      <dgm:prSet/>
      <dgm:spPr>
        <a:ln>
          <a:solidFill>
            <a:srgbClr val="00B050"/>
          </a:solidFill>
        </a:ln>
      </dgm:spPr>
      <dgm:t>
        <a:bodyPr/>
        <a:lstStyle/>
        <a:p>
          <a:r>
            <a:rPr lang="en-US" dirty="0" smtClean="0"/>
            <a:t>Non-Regulatory</a:t>
          </a:r>
          <a:endParaRPr lang="en-US" dirty="0"/>
        </a:p>
      </dgm:t>
    </dgm:pt>
    <dgm:pt modelId="{3AA4F071-FC37-49BA-BE03-2F218056A944}" type="parTrans" cxnId="{30D67ED6-934C-41D8-B30F-356807BCF51B}">
      <dgm:prSet/>
      <dgm:spPr/>
      <dgm:t>
        <a:bodyPr/>
        <a:lstStyle/>
        <a:p>
          <a:endParaRPr lang="en-US" dirty="0"/>
        </a:p>
      </dgm:t>
    </dgm:pt>
    <dgm:pt modelId="{22AF7BD4-3C98-467F-AA64-3C3AC8CD48A4}" type="sibTrans" cxnId="{30D67ED6-934C-41D8-B30F-356807BCF51B}">
      <dgm:prSet/>
      <dgm:spPr/>
      <dgm:t>
        <a:bodyPr/>
        <a:lstStyle/>
        <a:p>
          <a:endParaRPr lang="en-US"/>
        </a:p>
      </dgm:t>
    </dgm:pt>
    <dgm:pt modelId="{0B9DE825-ED98-44E1-8585-EDFFFE4D6902}">
      <dgm:prSet/>
      <dgm:spPr>
        <a:solidFill>
          <a:srgbClr val="007A37"/>
        </a:solidFill>
        <a:ln w="57150">
          <a:solidFill>
            <a:schemeClr val="bg1"/>
          </a:solidFill>
        </a:ln>
      </dgm:spPr>
      <dgm:t>
        <a:bodyPr/>
        <a:lstStyle/>
        <a:p>
          <a:r>
            <a:rPr lang="en-US" dirty="0" smtClean="0"/>
            <a:t>Monitor Types</a:t>
          </a:r>
          <a:endParaRPr lang="en-US" dirty="0"/>
        </a:p>
      </dgm:t>
    </dgm:pt>
    <dgm:pt modelId="{CD85F048-D78D-449A-BD7F-B1ECE09E6F51}" type="parTrans" cxnId="{C88F7CC3-1B2F-4990-A095-CAE5642E7C4F}">
      <dgm:prSet/>
      <dgm:spPr/>
      <dgm:t>
        <a:bodyPr/>
        <a:lstStyle/>
        <a:p>
          <a:endParaRPr lang="en-US"/>
        </a:p>
      </dgm:t>
    </dgm:pt>
    <dgm:pt modelId="{B60A98B9-9855-4B33-8E47-800598168231}" type="sibTrans" cxnId="{C88F7CC3-1B2F-4990-A095-CAE5642E7C4F}">
      <dgm:prSet/>
      <dgm:spPr/>
      <dgm:t>
        <a:bodyPr/>
        <a:lstStyle/>
        <a:p>
          <a:endParaRPr lang="en-US"/>
        </a:p>
      </dgm:t>
    </dgm:pt>
    <dgm:pt modelId="{AF261034-E50A-41E1-900F-EB5F11E923B8}">
      <dgm:prSet/>
      <dgm:spPr>
        <a:ln>
          <a:solidFill>
            <a:srgbClr val="00B050"/>
          </a:solidFill>
        </a:ln>
      </dgm:spPr>
      <dgm:t>
        <a:bodyPr/>
        <a:lstStyle/>
        <a:p>
          <a:r>
            <a:rPr lang="en-US" dirty="0" smtClean="0"/>
            <a:t>SLAMS</a:t>
          </a:r>
          <a:endParaRPr lang="en-US" dirty="0"/>
        </a:p>
      </dgm:t>
    </dgm:pt>
    <dgm:pt modelId="{FC3ED1D5-5CF3-4466-A808-54C77689F5C5}" type="parTrans" cxnId="{120DD10A-6588-4F63-B477-7D4CADA78A77}">
      <dgm:prSet/>
      <dgm:spPr/>
      <dgm:t>
        <a:bodyPr/>
        <a:lstStyle/>
        <a:p>
          <a:endParaRPr lang="en-US" dirty="0"/>
        </a:p>
      </dgm:t>
    </dgm:pt>
    <dgm:pt modelId="{E1C29BFE-FFCB-41E2-82EF-89CCEA438014}" type="sibTrans" cxnId="{120DD10A-6588-4F63-B477-7D4CADA78A77}">
      <dgm:prSet/>
      <dgm:spPr/>
      <dgm:t>
        <a:bodyPr/>
        <a:lstStyle/>
        <a:p>
          <a:endParaRPr lang="en-US"/>
        </a:p>
      </dgm:t>
    </dgm:pt>
    <dgm:pt modelId="{6D3A2B30-7070-4A24-AE67-08F5BE3C56D0}">
      <dgm:prSet/>
      <dgm:spPr>
        <a:ln>
          <a:solidFill>
            <a:srgbClr val="00B050"/>
          </a:solidFill>
        </a:ln>
      </dgm:spPr>
      <dgm:t>
        <a:bodyPr/>
        <a:lstStyle/>
        <a:p>
          <a:r>
            <a:rPr lang="en-US" dirty="0" smtClean="0"/>
            <a:t>Special Purpose</a:t>
          </a:r>
          <a:endParaRPr lang="en-US" dirty="0"/>
        </a:p>
      </dgm:t>
    </dgm:pt>
    <dgm:pt modelId="{C08D2BFB-B6D0-483D-BD12-605258DE4AC0}" type="parTrans" cxnId="{6F01DB31-F5EB-4188-9AA6-692E7CE5C198}">
      <dgm:prSet/>
      <dgm:spPr/>
      <dgm:t>
        <a:bodyPr/>
        <a:lstStyle/>
        <a:p>
          <a:endParaRPr lang="en-US" dirty="0"/>
        </a:p>
      </dgm:t>
    </dgm:pt>
    <dgm:pt modelId="{72726E05-53AA-416C-814E-98AB7423BE9E}" type="sibTrans" cxnId="{6F01DB31-F5EB-4188-9AA6-692E7CE5C198}">
      <dgm:prSet/>
      <dgm:spPr/>
      <dgm:t>
        <a:bodyPr/>
        <a:lstStyle/>
        <a:p>
          <a:endParaRPr lang="en-US"/>
        </a:p>
      </dgm:t>
    </dgm:pt>
    <dgm:pt modelId="{B00121F7-1734-4F54-A781-3DC1095E3106}">
      <dgm:prSet/>
      <dgm:spPr>
        <a:ln>
          <a:solidFill>
            <a:srgbClr val="00B050"/>
          </a:solidFill>
        </a:ln>
      </dgm:spPr>
      <dgm:t>
        <a:bodyPr/>
        <a:lstStyle/>
        <a:p>
          <a:r>
            <a:rPr lang="en-US" dirty="0" smtClean="0"/>
            <a:t>Tribal Monitors</a:t>
          </a:r>
          <a:endParaRPr lang="en-US" dirty="0"/>
        </a:p>
      </dgm:t>
    </dgm:pt>
    <dgm:pt modelId="{B7230F93-0E2F-4584-819C-F8886ABE1056}" type="parTrans" cxnId="{E342B948-17A7-4469-8693-8FFCF560ED11}">
      <dgm:prSet/>
      <dgm:spPr/>
      <dgm:t>
        <a:bodyPr/>
        <a:lstStyle/>
        <a:p>
          <a:endParaRPr lang="en-US" dirty="0"/>
        </a:p>
      </dgm:t>
    </dgm:pt>
    <dgm:pt modelId="{FD62F503-2872-45B8-B2CD-76EC27A8E5C0}" type="sibTrans" cxnId="{E342B948-17A7-4469-8693-8FFCF560ED11}">
      <dgm:prSet/>
      <dgm:spPr/>
      <dgm:t>
        <a:bodyPr/>
        <a:lstStyle/>
        <a:p>
          <a:endParaRPr lang="en-US"/>
        </a:p>
      </dgm:t>
    </dgm:pt>
    <dgm:pt modelId="{8342FE25-7092-41CE-8403-789C38A55CE1}">
      <dgm:prSet/>
      <dgm:spPr>
        <a:ln>
          <a:solidFill>
            <a:srgbClr val="00B050"/>
          </a:solidFill>
        </a:ln>
      </dgm:spPr>
      <dgm:t>
        <a:bodyPr/>
        <a:lstStyle/>
        <a:p>
          <a:r>
            <a:rPr lang="en-US" dirty="0" smtClean="0"/>
            <a:t>Industrial</a:t>
          </a:r>
          <a:endParaRPr lang="en-US" dirty="0"/>
        </a:p>
      </dgm:t>
    </dgm:pt>
    <dgm:pt modelId="{DCF1DB3F-DC12-4FCF-A27E-49BBACBB9A14}" type="parTrans" cxnId="{B75DBE75-4D7D-4C9D-B387-A924AE7081C1}">
      <dgm:prSet/>
      <dgm:spPr/>
      <dgm:t>
        <a:bodyPr/>
        <a:lstStyle/>
        <a:p>
          <a:endParaRPr lang="en-US" dirty="0"/>
        </a:p>
      </dgm:t>
    </dgm:pt>
    <dgm:pt modelId="{88E26987-0014-4D58-8253-1A9715BC0B9C}" type="sibTrans" cxnId="{B75DBE75-4D7D-4C9D-B387-A924AE7081C1}">
      <dgm:prSet/>
      <dgm:spPr/>
      <dgm:t>
        <a:bodyPr/>
        <a:lstStyle/>
        <a:p>
          <a:endParaRPr lang="en-US"/>
        </a:p>
      </dgm:t>
    </dgm:pt>
    <dgm:pt modelId="{246B712D-4C06-4561-B4C4-2F732B30A22B}">
      <dgm:prSet/>
      <dgm:spPr>
        <a:ln>
          <a:solidFill>
            <a:srgbClr val="00B050"/>
          </a:solidFill>
        </a:ln>
      </dgm:spPr>
      <dgm:t>
        <a:bodyPr/>
        <a:lstStyle/>
        <a:p>
          <a:r>
            <a:rPr lang="en-US" dirty="0" smtClean="0"/>
            <a:t>Other Federal</a:t>
          </a:r>
          <a:endParaRPr lang="en-US" dirty="0"/>
        </a:p>
      </dgm:t>
    </dgm:pt>
    <dgm:pt modelId="{C16BFD59-4CFF-4EE5-B944-E88ED73A3205}" type="parTrans" cxnId="{DC79E330-8FA2-4D26-84A5-6DB0A326A8B8}">
      <dgm:prSet/>
      <dgm:spPr/>
      <dgm:t>
        <a:bodyPr/>
        <a:lstStyle/>
        <a:p>
          <a:endParaRPr lang="en-US" dirty="0"/>
        </a:p>
      </dgm:t>
    </dgm:pt>
    <dgm:pt modelId="{3A1BE749-9E1A-43F5-8917-FD974973CD9F}" type="sibTrans" cxnId="{DC79E330-8FA2-4D26-84A5-6DB0A326A8B8}">
      <dgm:prSet/>
      <dgm:spPr/>
      <dgm:t>
        <a:bodyPr/>
        <a:lstStyle/>
        <a:p>
          <a:endParaRPr lang="en-US"/>
        </a:p>
      </dgm:t>
    </dgm:pt>
    <dgm:pt modelId="{1365F9C0-47B1-4EAE-A3B6-93B9395FA1A1}">
      <dgm:prSet phldrT="[Text]"/>
      <dgm:spPr>
        <a:ln>
          <a:solidFill>
            <a:srgbClr val="00B050"/>
          </a:solidFill>
        </a:ln>
      </dgm:spPr>
      <dgm:t>
        <a:bodyPr/>
        <a:lstStyle/>
        <a:p>
          <a:r>
            <a:rPr lang="en-US" dirty="0" smtClean="0"/>
            <a:t>Trends Speciation</a:t>
          </a:r>
          <a:endParaRPr lang="en-US" dirty="0"/>
        </a:p>
      </dgm:t>
    </dgm:pt>
    <dgm:pt modelId="{F0EB541F-D833-4F59-BE3A-E183AE087444}" type="parTrans" cxnId="{681354AE-0D39-44E1-A91F-6CD428770441}">
      <dgm:prSet/>
      <dgm:spPr/>
      <dgm:t>
        <a:bodyPr/>
        <a:lstStyle/>
        <a:p>
          <a:endParaRPr lang="en-US" dirty="0"/>
        </a:p>
      </dgm:t>
    </dgm:pt>
    <dgm:pt modelId="{5A427F54-FFCB-47F9-92F7-21EEBB1EDEE9}" type="sibTrans" cxnId="{681354AE-0D39-44E1-A91F-6CD428770441}">
      <dgm:prSet/>
      <dgm:spPr/>
      <dgm:t>
        <a:bodyPr/>
        <a:lstStyle/>
        <a:p>
          <a:endParaRPr lang="en-US"/>
        </a:p>
      </dgm:t>
    </dgm:pt>
    <dgm:pt modelId="{5A1F4810-11CC-47EA-BBAB-1EF7630C1D35}">
      <dgm:prSet phldrT="[Text]"/>
      <dgm:spPr>
        <a:ln>
          <a:solidFill>
            <a:srgbClr val="00B050"/>
          </a:solidFill>
        </a:ln>
      </dgm:spPr>
      <dgm:t>
        <a:bodyPr/>
        <a:lstStyle/>
        <a:p>
          <a:r>
            <a:rPr lang="en-US" dirty="0" smtClean="0"/>
            <a:t>Supplemental Spec.</a:t>
          </a:r>
          <a:endParaRPr lang="en-US" dirty="0"/>
        </a:p>
      </dgm:t>
    </dgm:pt>
    <dgm:pt modelId="{489E10C8-D3DF-4393-9F12-C8D29F222B95}" type="parTrans" cxnId="{2860BA73-B26C-4A4B-8430-DF7A7E63485E}">
      <dgm:prSet/>
      <dgm:spPr/>
      <dgm:t>
        <a:bodyPr/>
        <a:lstStyle/>
        <a:p>
          <a:endParaRPr lang="en-US" dirty="0"/>
        </a:p>
      </dgm:t>
    </dgm:pt>
    <dgm:pt modelId="{C52601DC-1AD4-4D7F-BD6A-F7996142B89A}" type="sibTrans" cxnId="{2860BA73-B26C-4A4B-8430-DF7A7E63485E}">
      <dgm:prSet/>
      <dgm:spPr/>
      <dgm:t>
        <a:bodyPr/>
        <a:lstStyle/>
        <a:p>
          <a:endParaRPr lang="en-US"/>
        </a:p>
      </dgm:t>
    </dgm:pt>
    <dgm:pt modelId="{938BA0D8-17AC-4368-97B2-0F8B631B059A}">
      <dgm:prSet/>
      <dgm:spPr>
        <a:ln>
          <a:solidFill>
            <a:srgbClr val="00B050"/>
          </a:solidFill>
        </a:ln>
      </dgm:spPr>
      <dgm:t>
        <a:bodyPr/>
        <a:lstStyle/>
        <a:p>
          <a:r>
            <a:rPr lang="en-US" dirty="0" smtClean="0"/>
            <a:t>NATTS</a:t>
          </a:r>
          <a:endParaRPr lang="en-US" dirty="0"/>
        </a:p>
      </dgm:t>
    </dgm:pt>
    <dgm:pt modelId="{AC41AD0C-6F0E-49D4-BD98-B07EB429470C}" type="parTrans" cxnId="{0F1F3297-849A-4CA9-B9B4-A690012A2ECF}">
      <dgm:prSet/>
      <dgm:spPr/>
      <dgm:t>
        <a:bodyPr/>
        <a:lstStyle/>
        <a:p>
          <a:endParaRPr lang="en-US" dirty="0"/>
        </a:p>
      </dgm:t>
    </dgm:pt>
    <dgm:pt modelId="{3D525E00-8645-46A1-931B-7160B4276666}" type="sibTrans" cxnId="{0F1F3297-849A-4CA9-B9B4-A690012A2ECF}">
      <dgm:prSet/>
      <dgm:spPr/>
      <dgm:t>
        <a:bodyPr/>
        <a:lstStyle/>
        <a:p>
          <a:endParaRPr lang="en-US"/>
        </a:p>
      </dgm:t>
    </dgm:pt>
    <dgm:pt modelId="{BBCC3B2E-A5F7-4B66-A80F-F89B4434DD2D}">
      <dgm:prSet/>
      <dgm:spPr>
        <a:ln>
          <a:solidFill>
            <a:srgbClr val="00B050"/>
          </a:solidFill>
        </a:ln>
      </dgm:spPr>
      <dgm:t>
        <a:bodyPr/>
        <a:lstStyle/>
        <a:p>
          <a:r>
            <a:rPr lang="en-US" dirty="0" smtClean="0"/>
            <a:t>NCore</a:t>
          </a:r>
          <a:endParaRPr lang="en-US" dirty="0"/>
        </a:p>
      </dgm:t>
    </dgm:pt>
    <dgm:pt modelId="{7551DA83-7E7C-40C1-BEF9-746572493EFD}" type="parTrans" cxnId="{7D1BAC99-CCF9-45CE-846F-4B201A8733A4}">
      <dgm:prSet/>
      <dgm:spPr/>
      <dgm:t>
        <a:bodyPr/>
        <a:lstStyle/>
        <a:p>
          <a:endParaRPr lang="en-US" dirty="0"/>
        </a:p>
      </dgm:t>
    </dgm:pt>
    <dgm:pt modelId="{9350E16F-543B-4D8F-9D19-567B59205DDC}" type="sibTrans" cxnId="{7D1BAC99-CCF9-45CE-846F-4B201A8733A4}">
      <dgm:prSet/>
      <dgm:spPr/>
      <dgm:t>
        <a:bodyPr/>
        <a:lstStyle/>
        <a:p>
          <a:endParaRPr lang="en-US"/>
        </a:p>
      </dgm:t>
    </dgm:pt>
    <dgm:pt modelId="{5534953C-87D1-41FC-8A32-F3A15D11CD86}">
      <dgm:prSet/>
      <dgm:spPr>
        <a:ln>
          <a:solidFill>
            <a:srgbClr val="00B050"/>
          </a:solidFill>
        </a:ln>
      </dgm:spPr>
      <dgm:t>
        <a:bodyPr/>
        <a:lstStyle/>
        <a:p>
          <a:r>
            <a:rPr lang="en-US" dirty="0" smtClean="0"/>
            <a:t>PAMS</a:t>
          </a:r>
          <a:endParaRPr lang="en-US" dirty="0"/>
        </a:p>
      </dgm:t>
    </dgm:pt>
    <dgm:pt modelId="{3F8AE442-343E-422B-8183-6036A8F1795B}" type="parTrans" cxnId="{462F9240-8EDE-41FE-B18D-7CF33EF5D682}">
      <dgm:prSet/>
      <dgm:spPr/>
      <dgm:t>
        <a:bodyPr/>
        <a:lstStyle/>
        <a:p>
          <a:endParaRPr lang="en-US" dirty="0"/>
        </a:p>
      </dgm:t>
    </dgm:pt>
    <dgm:pt modelId="{7AC5F802-46B7-435E-9B44-35E6B5468111}" type="sibTrans" cxnId="{462F9240-8EDE-41FE-B18D-7CF33EF5D682}">
      <dgm:prSet/>
      <dgm:spPr/>
      <dgm:t>
        <a:bodyPr/>
        <a:lstStyle/>
        <a:p>
          <a:endParaRPr lang="en-US"/>
        </a:p>
      </dgm:t>
    </dgm:pt>
    <dgm:pt modelId="{61DC43EF-9FC5-4ABC-914D-EDB08D27E8D8}">
      <dgm:prSet/>
      <dgm:spPr>
        <a:ln>
          <a:solidFill>
            <a:srgbClr val="00B050"/>
          </a:solidFill>
        </a:ln>
      </dgm:spPr>
      <dgm:t>
        <a:bodyPr/>
        <a:lstStyle/>
        <a:p>
          <a:r>
            <a:rPr lang="en-US" dirty="0" smtClean="0"/>
            <a:t>Unofficial PAMS</a:t>
          </a:r>
          <a:endParaRPr lang="en-US" dirty="0"/>
        </a:p>
      </dgm:t>
    </dgm:pt>
    <dgm:pt modelId="{61989C0D-0662-4C73-B140-A48050429A70}" type="parTrans" cxnId="{0ED5A35D-B03F-4F99-A298-4772F6EB8BDB}">
      <dgm:prSet/>
      <dgm:spPr/>
      <dgm:t>
        <a:bodyPr/>
        <a:lstStyle/>
        <a:p>
          <a:endParaRPr lang="en-US" dirty="0"/>
        </a:p>
      </dgm:t>
    </dgm:pt>
    <dgm:pt modelId="{FE6A144F-9D36-497C-AF58-AA159B764686}" type="sibTrans" cxnId="{0ED5A35D-B03F-4F99-A298-4772F6EB8BDB}">
      <dgm:prSet/>
      <dgm:spPr/>
      <dgm:t>
        <a:bodyPr/>
        <a:lstStyle/>
        <a:p>
          <a:endParaRPr lang="en-US"/>
        </a:p>
      </dgm:t>
    </dgm:pt>
    <dgm:pt modelId="{6F92DF06-465D-4A44-99F9-8D64F9AFB116}">
      <dgm:prSet/>
      <dgm:spPr>
        <a:solidFill>
          <a:srgbClr val="007A37"/>
        </a:solidFill>
        <a:ln w="57150">
          <a:solidFill>
            <a:schemeClr val="bg1"/>
          </a:solidFill>
        </a:ln>
      </dgm:spPr>
      <dgm:t>
        <a:bodyPr/>
        <a:lstStyle/>
        <a:p>
          <a:r>
            <a:rPr lang="en-US" dirty="0" smtClean="0"/>
            <a:t>Legacy Monitor Types</a:t>
          </a:r>
          <a:endParaRPr lang="en-US" dirty="0"/>
        </a:p>
      </dgm:t>
    </dgm:pt>
    <dgm:pt modelId="{91446CCE-4F61-4D04-AD81-C96E56ECA2C6}" type="parTrans" cxnId="{24AC78A8-BF7B-4C5E-B2E7-83A746026424}">
      <dgm:prSet/>
      <dgm:spPr/>
      <dgm:t>
        <a:bodyPr/>
        <a:lstStyle/>
        <a:p>
          <a:endParaRPr lang="en-US"/>
        </a:p>
      </dgm:t>
    </dgm:pt>
    <dgm:pt modelId="{483544E4-D98F-473F-91C3-4D5943AEA69B}" type="sibTrans" cxnId="{24AC78A8-BF7B-4C5E-B2E7-83A746026424}">
      <dgm:prSet/>
      <dgm:spPr/>
      <dgm:t>
        <a:bodyPr/>
        <a:lstStyle/>
        <a:p>
          <a:endParaRPr lang="en-US"/>
        </a:p>
      </dgm:t>
    </dgm:pt>
    <dgm:pt modelId="{E9775652-B071-4581-B1D2-8D3F04B18ACD}">
      <dgm:prSet/>
      <dgm:spPr>
        <a:ln>
          <a:solidFill>
            <a:srgbClr val="00B050"/>
          </a:solidFill>
        </a:ln>
      </dgm:spPr>
      <dgm:t>
        <a:bodyPr/>
        <a:lstStyle/>
        <a:p>
          <a:r>
            <a:rPr lang="en-US" dirty="0" smtClean="0"/>
            <a:t>Other</a:t>
          </a:r>
          <a:endParaRPr lang="en-US" dirty="0"/>
        </a:p>
      </dgm:t>
    </dgm:pt>
    <dgm:pt modelId="{11D19F5E-A9C5-4AD1-AF2A-78CD264CB46A}" type="parTrans" cxnId="{BFDA3A85-ACBC-4D2E-B317-D6F2D5A64F3A}">
      <dgm:prSet/>
      <dgm:spPr/>
      <dgm:t>
        <a:bodyPr/>
        <a:lstStyle/>
        <a:p>
          <a:endParaRPr lang="en-US" dirty="0"/>
        </a:p>
      </dgm:t>
    </dgm:pt>
    <dgm:pt modelId="{29DBD8F5-E2FA-4674-9833-3D43ED71D2B1}" type="sibTrans" cxnId="{BFDA3A85-ACBC-4D2E-B317-D6F2D5A64F3A}">
      <dgm:prSet/>
      <dgm:spPr/>
      <dgm:t>
        <a:bodyPr/>
        <a:lstStyle/>
        <a:p>
          <a:endParaRPr lang="en-US"/>
        </a:p>
      </dgm:t>
    </dgm:pt>
    <dgm:pt modelId="{4546BD2A-0119-44E4-B434-A0CCEE5891CF}">
      <dgm:prSet/>
      <dgm:spPr>
        <a:ln>
          <a:solidFill>
            <a:srgbClr val="00B050"/>
          </a:solidFill>
        </a:ln>
      </dgm:spPr>
      <dgm:t>
        <a:bodyPr/>
        <a:lstStyle/>
        <a:p>
          <a:r>
            <a:rPr lang="en-US" dirty="0" smtClean="0"/>
            <a:t>NAMS</a:t>
          </a:r>
          <a:endParaRPr lang="en-US" dirty="0"/>
        </a:p>
      </dgm:t>
    </dgm:pt>
    <dgm:pt modelId="{2ADF75D7-E446-467F-9C5B-38127AB9D9EB}" type="parTrans" cxnId="{9073723A-8DE3-4D38-985B-58067311D8D6}">
      <dgm:prSet/>
      <dgm:spPr/>
      <dgm:t>
        <a:bodyPr/>
        <a:lstStyle/>
        <a:p>
          <a:endParaRPr lang="en-US" dirty="0"/>
        </a:p>
      </dgm:t>
    </dgm:pt>
    <dgm:pt modelId="{6404FFDB-DBB3-48AA-9063-52450BEA0501}" type="sibTrans" cxnId="{9073723A-8DE3-4D38-985B-58067311D8D6}">
      <dgm:prSet/>
      <dgm:spPr/>
      <dgm:t>
        <a:bodyPr/>
        <a:lstStyle/>
        <a:p>
          <a:endParaRPr lang="en-US"/>
        </a:p>
      </dgm:t>
    </dgm:pt>
    <dgm:pt modelId="{BD4E1D2A-28DB-4DBA-A97A-DBCB4B640B0E}">
      <dgm:prSet/>
      <dgm:spPr>
        <a:ln>
          <a:solidFill>
            <a:srgbClr val="00B050"/>
          </a:solidFill>
        </a:ln>
      </dgm:spPr>
      <dgm:t>
        <a:bodyPr/>
        <a:lstStyle/>
        <a:p>
          <a:r>
            <a:rPr lang="en-US" dirty="0" smtClean="0"/>
            <a:t>WHO</a:t>
          </a:r>
          <a:endParaRPr lang="en-US" dirty="0"/>
        </a:p>
      </dgm:t>
    </dgm:pt>
    <dgm:pt modelId="{9B924D14-AD16-44BA-8F14-7850D5D6CB03}" type="parTrans" cxnId="{FEA4A927-0919-4223-B704-CF80643332FC}">
      <dgm:prSet/>
      <dgm:spPr/>
      <dgm:t>
        <a:bodyPr/>
        <a:lstStyle/>
        <a:p>
          <a:endParaRPr lang="en-US"/>
        </a:p>
      </dgm:t>
    </dgm:pt>
    <dgm:pt modelId="{B2C6FEAF-4283-42ED-8A8D-AC68E9E5ED9A}" type="sibTrans" cxnId="{FEA4A927-0919-4223-B704-CF80643332FC}">
      <dgm:prSet/>
      <dgm:spPr/>
      <dgm:t>
        <a:bodyPr/>
        <a:lstStyle/>
        <a:p>
          <a:endParaRPr lang="en-US"/>
        </a:p>
      </dgm:t>
    </dgm:pt>
    <dgm:pt modelId="{92A04615-04F8-4ACC-92F3-8A6E6503FDD1}">
      <dgm:prSet/>
      <dgm:spPr>
        <a:ln>
          <a:solidFill>
            <a:srgbClr val="00B050"/>
          </a:solidFill>
        </a:ln>
      </dgm:spPr>
      <dgm:t>
        <a:bodyPr/>
        <a:lstStyle/>
        <a:p>
          <a:r>
            <a:rPr lang="en-US" dirty="0" smtClean="0"/>
            <a:t>WMO</a:t>
          </a:r>
          <a:endParaRPr lang="en-US" dirty="0"/>
        </a:p>
      </dgm:t>
    </dgm:pt>
    <dgm:pt modelId="{B2240583-3CA7-42B1-9FCE-5F82717965CC}" type="parTrans" cxnId="{82984E6F-667D-4032-9CC5-866B6ADE0039}">
      <dgm:prSet/>
      <dgm:spPr/>
      <dgm:t>
        <a:bodyPr/>
        <a:lstStyle/>
        <a:p>
          <a:endParaRPr lang="en-US"/>
        </a:p>
      </dgm:t>
    </dgm:pt>
    <dgm:pt modelId="{4C56E1EA-2FC9-42A3-AA08-D82F5ACF5B4D}" type="sibTrans" cxnId="{82984E6F-667D-4032-9CC5-866B6ADE0039}">
      <dgm:prSet/>
      <dgm:spPr/>
      <dgm:t>
        <a:bodyPr/>
        <a:lstStyle/>
        <a:p>
          <a:endParaRPr lang="en-US"/>
        </a:p>
      </dgm:t>
    </dgm:pt>
    <dgm:pt modelId="{9D561CD9-6AF1-4134-9E69-1DCB2D196B4E}">
      <dgm:prSet/>
      <dgm:spPr>
        <a:ln>
          <a:solidFill>
            <a:srgbClr val="00B050"/>
          </a:solidFill>
        </a:ln>
      </dgm:spPr>
      <dgm:t>
        <a:bodyPr/>
        <a:lstStyle/>
        <a:p>
          <a:r>
            <a:rPr lang="en-US" dirty="0" smtClean="0"/>
            <a:t>QA collocated</a:t>
          </a:r>
          <a:endParaRPr lang="en-US" dirty="0"/>
        </a:p>
      </dgm:t>
    </dgm:pt>
    <dgm:pt modelId="{ECCAC3E2-E18F-443A-BFD1-B4E69D6A788F}" type="parTrans" cxnId="{D50BFAC3-B005-469F-B1F3-0B9F17ABC6F2}">
      <dgm:prSet/>
      <dgm:spPr/>
      <dgm:t>
        <a:bodyPr/>
        <a:lstStyle/>
        <a:p>
          <a:endParaRPr lang="en-US"/>
        </a:p>
      </dgm:t>
    </dgm:pt>
    <dgm:pt modelId="{3787C388-14CC-4CA6-85E6-8C82BF7A1F4B}" type="sibTrans" cxnId="{D50BFAC3-B005-469F-B1F3-0B9F17ABC6F2}">
      <dgm:prSet/>
      <dgm:spPr/>
      <dgm:t>
        <a:bodyPr/>
        <a:lstStyle/>
        <a:p>
          <a:endParaRPr lang="en-US"/>
        </a:p>
      </dgm:t>
    </dgm:pt>
    <dgm:pt modelId="{B34111B2-45F3-4791-A1FB-7EA5D6EC0B1C}" type="pres">
      <dgm:prSet presAssocID="{8E44E625-CA60-4E8C-A8CE-9A11EEE7C72D}" presName="diagram" presStyleCnt="0">
        <dgm:presLayoutVars>
          <dgm:chPref val="1"/>
          <dgm:dir/>
          <dgm:animOne val="branch"/>
          <dgm:animLvl val="lvl"/>
          <dgm:resizeHandles/>
        </dgm:presLayoutVars>
      </dgm:prSet>
      <dgm:spPr/>
      <dgm:t>
        <a:bodyPr/>
        <a:lstStyle/>
        <a:p>
          <a:endParaRPr lang="en-US"/>
        </a:p>
      </dgm:t>
    </dgm:pt>
    <dgm:pt modelId="{B1C192F0-53D0-4EB2-A48F-3416C698B649}" type="pres">
      <dgm:prSet presAssocID="{0B9DE825-ED98-44E1-8585-EDFFFE4D6902}" presName="root" presStyleCnt="0"/>
      <dgm:spPr/>
      <dgm:t>
        <a:bodyPr/>
        <a:lstStyle/>
        <a:p>
          <a:endParaRPr lang="en-US"/>
        </a:p>
      </dgm:t>
    </dgm:pt>
    <dgm:pt modelId="{E5B05E5C-63F5-4599-B25C-19DEE9E1D34B}" type="pres">
      <dgm:prSet presAssocID="{0B9DE825-ED98-44E1-8585-EDFFFE4D6902}" presName="rootComposite" presStyleCnt="0"/>
      <dgm:spPr/>
      <dgm:t>
        <a:bodyPr/>
        <a:lstStyle/>
        <a:p>
          <a:endParaRPr lang="en-US"/>
        </a:p>
      </dgm:t>
    </dgm:pt>
    <dgm:pt modelId="{B3A92917-A917-423C-B761-7B2AA8713FA3}" type="pres">
      <dgm:prSet presAssocID="{0B9DE825-ED98-44E1-8585-EDFFFE4D6902}" presName="rootText" presStyleLbl="node1" presStyleIdx="0" presStyleCnt="4"/>
      <dgm:spPr/>
      <dgm:t>
        <a:bodyPr/>
        <a:lstStyle/>
        <a:p>
          <a:endParaRPr lang="en-US"/>
        </a:p>
      </dgm:t>
    </dgm:pt>
    <dgm:pt modelId="{A58D7B8E-281E-4FF0-A545-3626F197A18E}" type="pres">
      <dgm:prSet presAssocID="{0B9DE825-ED98-44E1-8585-EDFFFE4D6902}" presName="rootConnector" presStyleLbl="node1" presStyleIdx="0" presStyleCnt="4"/>
      <dgm:spPr/>
      <dgm:t>
        <a:bodyPr/>
        <a:lstStyle/>
        <a:p>
          <a:endParaRPr lang="en-US"/>
        </a:p>
      </dgm:t>
    </dgm:pt>
    <dgm:pt modelId="{B0800ECA-1C1C-47B5-AFD5-0ADA291ED95E}" type="pres">
      <dgm:prSet presAssocID="{0B9DE825-ED98-44E1-8585-EDFFFE4D6902}" presName="childShape" presStyleCnt="0"/>
      <dgm:spPr/>
      <dgm:t>
        <a:bodyPr/>
        <a:lstStyle/>
        <a:p>
          <a:endParaRPr lang="en-US"/>
        </a:p>
      </dgm:t>
    </dgm:pt>
    <dgm:pt modelId="{95AAC29E-F62C-4ACE-9978-18B8D62E360D}" type="pres">
      <dgm:prSet presAssocID="{FC3ED1D5-5CF3-4466-A808-54C77689F5C5}" presName="Name13" presStyleLbl="parChTrans1D2" presStyleIdx="0" presStyleCnt="19"/>
      <dgm:spPr/>
      <dgm:t>
        <a:bodyPr/>
        <a:lstStyle/>
        <a:p>
          <a:endParaRPr lang="en-US"/>
        </a:p>
      </dgm:t>
    </dgm:pt>
    <dgm:pt modelId="{FFAB0D96-DA3C-4B91-93CF-09C8D2EFA519}" type="pres">
      <dgm:prSet presAssocID="{AF261034-E50A-41E1-900F-EB5F11E923B8}" presName="childText" presStyleLbl="bgAcc1" presStyleIdx="0" presStyleCnt="19">
        <dgm:presLayoutVars>
          <dgm:bulletEnabled val="1"/>
        </dgm:presLayoutVars>
      </dgm:prSet>
      <dgm:spPr/>
      <dgm:t>
        <a:bodyPr/>
        <a:lstStyle/>
        <a:p>
          <a:endParaRPr lang="en-US"/>
        </a:p>
      </dgm:t>
    </dgm:pt>
    <dgm:pt modelId="{4E8B4C25-2C3D-4499-9F31-037E9AE62E1C}" type="pres">
      <dgm:prSet presAssocID="{C08D2BFB-B6D0-483D-BD12-605258DE4AC0}" presName="Name13" presStyleLbl="parChTrans1D2" presStyleIdx="1" presStyleCnt="19"/>
      <dgm:spPr/>
      <dgm:t>
        <a:bodyPr/>
        <a:lstStyle/>
        <a:p>
          <a:endParaRPr lang="en-US"/>
        </a:p>
      </dgm:t>
    </dgm:pt>
    <dgm:pt modelId="{3B575A28-D7C8-441C-8E41-8D495DC1ED39}" type="pres">
      <dgm:prSet presAssocID="{6D3A2B30-7070-4A24-AE67-08F5BE3C56D0}" presName="childText" presStyleLbl="bgAcc1" presStyleIdx="1" presStyleCnt="19">
        <dgm:presLayoutVars>
          <dgm:bulletEnabled val="1"/>
        </dgm:presLayoutVars>
      </dgm:prSet>
      <dgm:spPr/>
      <dgm:t>
        <a:bodyPr/>
        <a:lstStyle/>
        <a:p>
          <a:endParaRPr lang="en-US"/>
        </a:p>
      </dgm:t>
    </dgm:pt>
    <dgm:pt modelId="{320A155E-F8F1-45A0-89D9-3717B029FFDB}" type="pres">
      <dgm:prSet presAssocID="{B7230F93-0E2F-4584-819C-F8886ABE1056}" presName="Name13" presStyleLbl="parChTrans1D2" presStyleIdx="2" presStyleCnt="19"/>
      <dgm:spPr/>
      <dgm:t>
        <a:bodyPr/>
        <a:lstStyle/>
        <a:p>
          <a:endParaRPr lang="en-US"/>
        </a:p>
      </dgm:t>
    </dgm:pt>
    <dgm:pt modelId="{F7391C59-8FC2-4040-A7C1-DCEADE9A63C7}" type="pres">
      <dgm:prSet presAssocID="{B00121F7-1734-4F54-A781-3DC1095E3106}" presName="childText" presStyleLbl="bgAcc1" presStyleIdx="2" presStyleCnt="19" custLinFactNeighborX="-1552" custLinFactNeighborY="-12569">
        <dgm:presLayoutVars>
          <dgm:bulletEnabled val="1"/>
        </dgm:presLayoutVars>
      </dgm:prSet>
      <dgm:spPr/>
      <dgm:t>
        <a:bodyPr/>
        <a:lstStyle/>
        <a:p>
          <a:endParaRPr lang="en-US"/>
        </a:p>
      </dgm:t>
    </dgm:pt>
    <dgm:pt modelId="{7D8FBECE-6661-42F8-9957-47E4C30DFEA9}" type="pres">
      <dgm:prSet presAssocID="{DCF1DB3F-DC12-4FCF-A27E-49BBACBB9A14}" presName="Name13" presStyleLbl="parChTrans1D2" presStyleIdx="3" presStyleCnt="19"/>
      <dgm:spPr/>
      <dgm:t>
        <a:bodyPr/>
        <a:lstStyle/>
        <a:p>
          <a:endParaRPr lang="en-US"/>
        </a:p>
      </dgm:t>
    </dgm:pt>
    <dgm:pt modelId="{AAFCEFD6-89A3-49CF-9A16-6AE7264221EE}" type="pres">
      <dgm:prSet presAssocID="{8342FE25-7092-41CE-8403-789C38A55CE1}" presName="childText" presStyleLbl="bgAcc1" presStyleIdx="3" presStyleCnt="19" custLinFactNeighborX="-1552" custLinFactNeighborY="-12569">
        <dgm:presLayoutVars>
          <dgm:bulletEnabled val="1"/>
        </dgm:presLayoutVars>
      </dgm:prSet>
      <dgm:spPr/>
      <dgm:t>
        <a:bodyPr/>
        <a:lstStyle/>
        <a:p>
          <a:endParaRPr lang="en-US"/>
        </a:p>
      </dgm:t>
    </dgm:pt>
    <dgm:pt modelId="{FC73A480-7E07-47D9-9C41-BA0640A67669}" type="pres">
      <dgm:prSet presAssocID="{C16BFD59-4CFF-4EE5-B944-E88ED73A3205}" presName="Name13" presStyleLbl="parChTrans1D2" presStyleIdx="4" presStyleCnt="19"/>
      <dgm:spPr/>
      <dgm:t>
        <a:bodyPr/>
        <a:lstStyle/>
        <a:p>
          <a:endParaRPr lang="en-US"/>
        </a:p>
      </dgm:t>
    </dgm:pt>
    <dgm:pt modelId="{5E802236-EF04-4B6B-95D8-7C7259B79C42}" type="pres">
      <dgm:prSet presAssocID="{246B712D-4C06-4561-B4C4-2F732B30A22B}" presName="childText" presStyleLbl="bgAcc1" presStyleIdx="4" presStyleCnt="19" custLinFactNeighborX="-1552" custLinFactNeighborY="-12569">
        <dgm:presLayoutVars>
          <dgm:bulletEnabled val="1"/>
        </dgm:presLayoutVars>
      </dgm:prSet>
      <dgm:spPr/>
      <dgm:t>
        <a:bodyPr/>
        <a:lstStyle/>
        <a:p>
          <a:endParaRPr lang="en-US"/>
        </a:p>
      </dgm:t>
    </dgm:pt>
    <dgm:pt modelId="{9275A1DF-21C1-4C14-956E-D50F1341E06E}" type="pres">
      <dgm:prSet presAssocID="{EEA076DA-5D97-4F77-A550-D55ACE7F4C19}" presName="root" presStyleCnt="0"/>
      <dgm:spPr/>
      <dgm:t>
        <a:bodyPr/>
        <a:lstStyle/>
        <a:p>
          <a:endParaRPr lang="en-US"/>
        </a:p>
      </dgm:t>
    </dgm:pt>
    <dgm:pt modelId="{FD92DF99-5421-4C1A-B404-AB1B45702D43}" type="pres">
      <dgm:prSet presAssocID="{EEA076DA-5D97-4F77-A550-D55ACE7F4C19}" presName="rootComposite" presStyleCnt="0"/>
      <dgm:spPr/>
      <dgm:t>
        <a:bodyPr/>
        <a:lstStyle/>
        <a:p>
          <a:endParaRPr lang="en-US"/>
        </a:p>
      </dgm:t>
    </dgm:pt>
    <dgm:pt modelId="{69542289-B7ED-4AD5-A8C0-8FE7CC78C301}" type="pres">
      <dgm:prSet presAssocID="{EEA076DA-5D97-4F77-A550-D55ACE7F4C19}" presName="rootText" presStyleLbl="node1" presStyleIdx="1" presStyleCnt="4"/>
      <dgm:spPr/>
      <dgm:t>
        <a:bodyPr/>
        <a:lstStyle/>
        <a:p>
          <a:endParaRPr lang="en-US"/>
        </a:p>
      </dgm:t>
    </dgm:pt>
    <dgm:pt modelId="{B098D31D-344A-4F08-B6FA-F79C6A9C809E}" type="pres">
      <dgm:prSet presAssocID="{EEA076DA-5D97-4F77-A550-D55ACE7F4C19}" presName="rootConnector" presStyleLbl="node1" presStyleIdx="1" presStyleCnt="4"/>
      <dgm:spPr/>
      <dgm:t>
        <a:bodyPr/>
        <a:lstStyle/>
        <a:p>
          <a:endParaRPr lang="en-US"/>
        </a:p>
      </dgm:t>
    </dgm:pt>
    <dgm:pt modelId="{0D61346E-BA24-4C93-A7DB-2C75B2523B7E}" type="pres">
      <dgm:prSet presAssocID="{EEA076DA-5D97-4F77-A550-D55ACE7F4C19}" presName="childShape" presStyleCnt="0"/>
      <dgm:spPr/>
      <dgm:t>
        <a:bodyPr/>
        <a:lstStyle/>
        <a:p>
          <a:endParaRPr lang="en-US"/>
        </a:p>
      </dgm:t>
    </dgm:pt>
    <dgm:pt modelId="{A3A20A53-4FB7-4F9E-B613-8328A02A569C}" type="pres">
      <dgm:prSet presAssocID="{933F273F-AE32-4C71-A2DF-4F4361390116}" presName="Name13" presStyleLbl="parChTrans1D2" presStyleIdx="5" presStyleCnt="19"/>
      <dgm:spPr/>
      <dgm:t>
        <a:bodyPr/>
        <a:lstStyle/>
        <a:p>
          <a:endParaRPr lang="en-US"/>
        </a:p>
      </dgm:t>
    </dgm:pt>
    <dgm:pt modelId="{61749844-76FF-4165-A025-72BC387175D0}" type="pres">
      <dgm:prSet presAssocID="{ADE22151-FC62-4ABF-AE4C-D969030B9363}" presName="childText" presStyleLbl="bgAcc1" presStyleIdx="5" presStyleCnt="19" custLinFactNeighborX="-1552" custLinFactNeighborY="-12569">
        <dgm:presLayoutVars>
          <dgm:bulletEnabled val="1"/>
        </dgm:presLayoutVars>
      </dgm:prSet>
      <dgm:spPr/>
      <dgm:t>
        <a:bodyPr/>
        <a:lstStyle/>
        <a:p>
          <a:endParaRPr lang="en-US"/>
        </a:p>
      </dgm:t>
    </dgm:pt>
    <dgm:pt modelId="{3DB010EF-506B-41AF-B55E-97A3FBCB1267}" type="pres">
      <dgm:prSet presAssocID="{F0EB541F-D833-4F59-BE3A-E183AE087444}" presName="Name13" presStyleLbl="parChTrans1D2" presStyleIdx="6" presStyleCnt="19"/>
      <dgm:spPr/>
      <dgm:t>
        <a:bodyPr/>
        <a:lstStyle/>
        <a:p>
          <a:endParaRPr lang="en-US"/>
        </a:p>
      </dgm:t>
    </dgm:pt>
    <dgm:pt modelId="{288B6662-D034-491A-9CD3-C33C0FC92DC3}" type="pres">
      <dgm:prSet presAssocID="{1365F9C0-47B1-4EAE-A3B6-93B9395FA1A1}" presName="childText" presStyleLbl="bgAcc1" presStyleIdx="6" presStyleCnt="19" custLinFactNeighborX="-1552" custLinFactNeighborY="-12569">
        <dgm:presLayoutVars>
          <dgm:bulletEnabled val="1"/>
        </dgm:presLayoutVars>
      </dgm:prSet>
      <dgm:spPr/>
      <dgm:t>
        <a:bodyPr/>
        <a:lstStyle/>
        <a:p>
          <a:endParaRPr lang="en-US"/>
        </a:p>
      </dgm:t>
    </dgm:pt>
    <dgm:pt modelId="{A8F2B016-BC39-405F-B9F0-1B20238CFD3E}" type="pres">
      <dgm:prSet presAssocID="{489E10C8-D3DF-4393-9F12-C8D29F222B95}" presName="Name13" presStyleLbl="parChTrans1D2" presStyleIdx="7" presStyleCnt="19"/>
      <dgm:spPr/>
      <dgm:t>
        <a:bodyPr/>
        <a:lstStyle/>
        <a:p>
          <a:endParaRPr lang="en-US"/>
        </a:p>
      </dgm:t>
    </dgm:pt>
    <dgm:pt modelId="{FDFC786E-5DAD-4AC2-B8E5-353A30871181}" type="pres">
      <dgm:prSet presAssocID="{5A1F4810-11CC-47EA-BBAB-1EF7630C1D35}" presName="childText" presStyleLbl="bgAcc1" presStyleIdx="7" presStyleCnt="19" custLinFactNeighborX="-1552" custLinFactNeighborY="-12569">
        <dgm:presLayoutVars>
          <dgm:bulletEnabled val="1"/>
        </dgm:presLayoutVars>
      </dgm:prSet>
      <dgm:spPr/>
      <dgm:t>
        <a:bodyPr/>
        <a:lstStyle/>
        <a:p>
          <a:endParaRPr lang="en-US"/>
        </a:p>
      </dgm:t>
    </dgm:pt>
    <dgm:pt modelId="{C72F5D0D-08A4-4F25-9951-47EECA137C75}" type="pres">
      <dgm:prSet presAssocID="{AC41AD0C-6F0E-49D4-BD98-B07EB429470C}" presName="Name13" presStyleLbl="parChTrans1D2" presStyleIdx="8" presStyleCnt="19"/>
      <dgm:spPr/>
      <dgm:t>
        <a:bodyPr/>
        <a:lstStyle/>
        <a:p>
          <a:endParaRPr lang="en-US"/>
        </a:p>
      </dgm:t>
    </dgm:pt>
    <dgm:pt modelId="{6E2D3B5C-2A8F-432E-BDFD-3D2E86869442}" type="pres">
      <dgm:prSet presAssocID="{938BA0D8-17AC-4368-97B2-0F8B631B059A}" presName="childText" presStyleLbl="bgAcc1" presStyleIdx="8" presStyleCnt="19" custLinFactNeighborX="-1552" custLinFactNeighborY="-12569">
        <dgm:presLayoutVars>
          <dgm:bulletEnabled val="1"/>
        </dgm:presLayoutVars>
      </dgm:prSet>
      <dgm:spPr/>
      <dgm:t>
        <a:bodyPr/>
        <a:lstStyle/>
        <a:p>
          <a:endParaRPr lang="en-US"/>
        </a:p>
      </dgm:t>
    </dgm:pt>
    <dgm:pt modelId="{3C6EA7AC-2AC5-4D05-8CBF-4D626F1E3A78}" type="pres">
      <dgm:prSet presAssocID="{7551DA83-7E7C-40C1-BEF9-746572493EFD}" presName="Name13" presStyleLbl="parChTrans1D2" presStyleIdx="9" presStyleCnt="19"/>
      <dgm:spPr/>
      <dgm:t>
        <a:bodyPr/>
        <a:lstStyle/>
        <a:p>
          <a:endParaRPr lang="en-US"/>
        </a:p>
      </dgm:t>
    </dgm:pt>
    <dgm:pt modelId="{D026239D-3D14-47EB-BC30-BCD1F4359EF7}" type="pres">
      <dgm:prSet presAssocID="{BBCC3B2E-A5F7-4B66-A80F-F89B4434DD2D}" presName="childText" presStyleLbl="bgAcc1" presStyleIdx="9" presStyleCnt="19" custLinFactNeighborX="-1552" custLinFactNeighborY="-12569">
        <dgm:presLayoutVars>
          <dgm:bulletEnabled val="1"/>
        </dgm:presLayoutVars>
      </dgm:prSet>
      <dgm:spPr/>
      <dgm:t>
        <a:bodyPr/>
        <a:lstStyle/>
        <a:p>
          <a:endParaRPr lang="en-US"/>
        </a:p>
      </dgm:t>
    </dgm:pt>
    <dgm:pt modelId="{8479AB13-54E1-473A-8BCB-883C38CA2954}" type="pres">
      <dgm:prSet presAssocID="{3F8AE442-343E-422B-8183-6036A8F1795B}" presName="Name13" presStyleLbl="parChTrans1D2" presStyleIdx="10" presStyleCnt="19"/>
      <dgm:spPr/>
      <dgm:t>
        <a:bodyPr/>
        <a:lstStyle/>
        <a:p>
          <a:endParaRPr lang="en-US"/>
        </a:p>
      </dgm:t>
    </dgm:pt>
    <dgm:pt modelId="{7E68C1CB-3B40-4530-BF35-707252CAE760}" type="pres">
      <dgm:prSet presAssocID="{5534953C-87D1-41FC-8A32-F3A15D11CD86}" presName="childText" presStyleLbl="bgAcc1" presStyleIdx="10" presStyleCnt="19" custLinFactNeighborX="-1552" custLinFactNeighborY="-12569">
        <dgm:presLayoutVars>
          <dgm:bulletEnabled val="1"/>
        </dgm:presLayoutVars>
      </dgm:prSet>
      <dgm:spPr/>
      <dgm:t>
        <a:bodyPr/>
        <a:lstStyle/>
        <a:p>
          <a:endParaRPr lang="en-US"/>
        </a:p>
      </dgm:t>
    </dgm:pt>
    <dgm:pt modelId="{1B58EE24-DDDF-4543-A8E6-FCB27DD7ACB8}" type="pres">
      <dgm:prSet presAssocID="{61989C0D-0662-4C73-B140-A48050429A70}" presName="Name13" presStyleLbl="parChTrans1D2" presStyleIdx="11" presStyleCnt="19"/>
      <dgm:spPr/>
      <dgm:t>
        <a:bodyPr/>
        <a:lstStyle/>
        <a:p>
          <a:endParaRPr lang="en-US"/>
        </a:p>
      </dgm:t>
    </dgm:pt>
    <dgm:pt modelId="{CBC86E38-54D7-4727-809F-87BD4F299C4A}" type="pres">
      <dgm:prSet presAssocID="{61DC43EF-9FC5-4ABC-914D-EDB08D27E8D8}" presName="childText" presStyleLbl="bgAcc1" presStyleIdx="11" presStyleCnt="19" custLinFactNeighborX="-1552" custLinFactNeighborY="-12569">
        <dgm:presLayoutVars>
          <dgm:bulletEnabled val="1"/>
        </dgm:presLayoutVars>
      </dgm:prSet>
      <dgm:spPr/>
      <dgm:t>
        <a:bodyPr/>
        <a:lstStyle/>
        <a:p>
          <a:endParaRPr lang="en-US"/>
        </a:p>
      </dgm:t>
    </dgm:pt>
    <dgm:pt modelId="{754D8499-0AE5-4C25-BC05-499829C427CA}" type="pres">
      <dgm:prSet presAssocID="{626CBA4F-BF6A-4AD4-BC3A-FBF3D739D55D}" presName="root" presStyleCnt="0"/>
      <dgm:spPr/>
      <dgm:t>
        <a:bodyPr/>
        <a:lstStyle/>
        <a:p>
          <a:endParaRPr lang="en-US"/>
        </a:p>
      </dgm:t>
    </dgm:pt>
    <dgm:pt modelId="{A8CD57D2-37D1-4185-BF52-3AD410CBC922}" type="pres">
      <dgm:prSet presAssocID="{626CBA4F-BF6A-4AD4-BC3A-FBF3D739D55D}" presName="rootComposite" presStyleCnt="0"/>
      <dgm:spPr/>
      <dgm:t>
        <a:bodyPr/>
        <a:lstStyle/>
        <a:p>
          <a:endParaRPr lang="en-US"/>
        </a:p>
      </dgm:t>
    </dgm:pt>
    <dgm:pt modelId="{8355E65F-5DBD-4045-8EC9-0A1BD172C459}" type="pres">
      <dgm:prSet presAssocID="{626CBA4F-BF6A-4AD4-BC3A-FBF3D739D55D}" presName="rootText" presStyleLbl="node1" presStyleIdx="2" presStyleCnt="4"/>
      <dgm:spPr/>
      <dgm:t>
        <a:bodyPr/>
        <a:lstStyle/>
        <a:p>
          <a:endParaRPr lang="en-US"/>
        </a:p>
      </dgm:t>
    </dgm:pt>
    <dgm:pt modelId="{0F6704ED-00F8-4BC5-9750-E9C21C70FD46}" type="pres">
      <dgm:prSet presAssocID="{626CBA4F-BF6A-4AD4-BC3A-FBF3D739D55D}" presName="rootConnector" presStyleLbl="node1" presStyleIdx="2" presStyleCnt="4"/>
      <dgm:spPr/>
      <dgm:t>
        <a:bodyPr/>
        <a:lstStyle/>
        <a:p>
          <a:endParaRPr lang="en-US"/>
        </a:p>
      </dgm:t>
    </dgm:pt>
    <dgm:pt modelId="{DAACF296-A641-46A5-B266-C791B3FD70DF}" type="pres">
      <dgm:prSet presAssocID="{626CBA4F-BF6A-4AD4-BC3A-FBF3D739D55D}" presName="childShape" presStyleCnt="0"/>
      <dgm:spPr/>
      <dgm:t>
        <a:bodyPr/>
        <a:lstStyle/>
        <a:p>
          <a:endParaRPr lang="en-US"/>
        </a:p>
      </dgm:t>
    </dgm:pt>
    <dgm:pt modelId="{D50C5716-6E42-4B28-8E80-3383E09C6A98}" type="pres">
      <dgm:prSet presAssocID="{3AA4F071-FC37-49BA-BE03-2F218056A944}" presName="Name13" presStyleLbl="parChTrans1D2" presStyleIdx="12" presStyleCnt="19"/>
      <dgm:spPr/>
      <dgm:t>
        <a:bodyPr/>
        <a:lstStyle/>
        <a:p>
          <a:endParaRPr lang="en-US"/>
        </a:p>
      </dgm:t>
    </dgm:pt>
    <dgm:pt modelId="{363C7E14-8EFA-42E7-B5FB-32A2717057CF}" type="pres">
      <dgm:prSet presAssocID="{74BEC999-BEA1-4537-B19A-BC0636E395C4}" presName="childText" presStyleLbl="bgAcc1" presStyleIdx="12" presStyleCnt="19">
        <dgm:presLayoutVars>
          <dgm:bulletEnabled val="1"/>
        </dgm:presLayoutVars>
      </dgm:prSet>
      <dgm:spPr/>
      <dgm:t>
        <a:bodyPr/>
        <a:lstStyle/>
        <a:p>
          <a:endParaRPr lang="en-US"/>
        </a:p>
      </dgm:t>
    </dgm:pt>
    <dgm:pt modelId="{DF8464A9-2F62-4344-9E3A-88B3DBF9F2EB}" type="pres">
      <dgm:prSet presAssocID="{5C18A1D9-DD19-47B7-9994-33A07E3978FD}" presName="Name13" presStyleLbl="parChTrans1D2" presStyleIdx="13" presStyleCnt="19"/>
      <dgm:spPr/>
      <dgm:t>
        <a:bodyPr/>
        <a:lstStyle/>
        <a:p>
          <a:endParaRPr lang="en-US"/>
        </a:p>
      </dgm:t>
    </dgm:pt>
    <dgm:pt modelId="{7980CB6C-2137-45F6-848D-9C46387537F0}" type="pres">
      <dgm:prSet presAssocID="{6952097B-0B31-467C-823A-4AC75250010E}" presName="childText" presStyleLbl="bgAcc1" presStyleIdx="13" presStyleCnt="19" custLinFactNeighborX="-1552" custLinFactNeighborY="-12569">
        <dgm:presLayoutVars>
          <dgm:bulletEnabled val="1"/>
        </dgm:presLayoutVars>
      </dgm:prSet>
      <dgm:spPr/>
      <dgm:t>
        <a:bodyPr/>
        <a:lstStyle/>
        <a:p>
          <a:endParaRPr lang="en-US"/>
        </a:p>
      </dgm:t>
    </dgm:pt>
    <dgm:pt modelId="{A1155B02-F4F3-42A1-A496-29D56AF0F557}" type="pres">
      <dgm:prSet presAssocID="{ECCAC3E2-E18F-443A-BFD1-B4E69D6A788F}" presName="Name13" presStyleLbl="parChTrans1D2" presStyleIdx="14" presStyleCnt="19"/>
      <dgm:spPr/>
      <dgm:t>
        <a:bodyPr/>
        <a:lstStyle/>
        <a:p>
          <a:endParaRPr lang="en-US"/>
        </a:p>
      </dgm:t>
    </dgm:pt>
    <dgm:pt modelId="{C2B7FB9C-1DE5-418A-964C-2B9F90D2D80A}" type="pres">
      <dgm:prSet presAssocID="{9D561CD9-6AF1-4134-9E69-1DCB2D196B4E}" presName="childText" presStyleLbl="bgAcc1" presStyleIdx="14" presStyleCnt="19" custLinFactNeighborX="-1552" custLinFactNeighborY="-12569">
        <dgm:presLayoutVars>
          <dgm:bulletEnabled val="1"/>
        </dgm:presLayoutVars>
      </dgm:prSet>
      <dgm:spPr/>
      <dgm:t>
        <a:bodyPr/>
        <a:lstStyle/>
        <a:p>
          <a:endParaRPr lang="en-US"/>
        </a:p>
      </dgm:t>
    </dgm:pt>
    <dgm:pt modelId="{ABC9C6B6-024D-45E4-848D-C699380D38D3}" type="pres">
      <dgm:prSet presAssocID="{6F92DF06-465D-4A44-99F9-8D64F9AFB116}" presName="root" presStyleCnt="0"/>
      <dgm:spPr/>
      <dgm:t>
        <a:bodyPr/>
        <a:lstStyle/>
        <a:p>
          <a:endParaRPr lang="en-US"/>
        </a:p>
      </dgm:t>
    </dgm:pt>
    <dgm:pt modelId="{5D84FCD6-E78C-4806-BC2E-CCB3CF6C9BA8}" type="pres">
      <dgm:prSet presAssocID="{6F92DF06-465D-4A44-99F9-8D64F9AFB116}" presName="rootComposite" presStyleCnt="0"/>
      <dgm:spPr/>
      <dgm:t>
        <a:bodyPr/>
        <a:lstStyle/>
        <a:p>
          <a:endParaRPr lang="en-US"/>
        </a:p>
      </dgm:t>
    </dgm:pt>
    <dgm:pt modelId="{EC4C7906-B26C-48B7-820D-137499977001}" type="pres">
      <dgm:prSet presAssocID="{6F92DF06-465D-4A44-99F9-8D64F9AFB116}" presName="rootText" presStyleLbl="node1" presStyleIdx="3" presStyleCnt="4"/>
      <dgm:spPr/>
      <dgm:t>
        <a:bodyPr/>
        <a:lstStyle/>
        <a:p>
          <a:endParaRPr lang="en-US"/>
        </a:p>
      </dgm:t>
    </dgm:pt>
    <dgm:pt modelId="{C4C5EA15-CAE9-40B3-B25C-614BECAF38CB}" type="pres">
      <dgm:prSet presAssocID="{6F92DF06-465D-4A44-99F9-8D64F9AFB116}" presName="rootConnector" presStyleLbl="node1" presStyleIdx="3" presStyleCnt="4"/>
      <dgm:spPr/>
      <dgm:t>
        <a:bodyPr/>
        <a:lstStyle/>
        <a:p>
          <a:endParaRPr lang="en-US"/>
        </a:p>
      </dgm:t>
    </dgm:pt>
    <dgm:pt modelId="{0B9A9F65-006C-47C1-94E8-536DF19C65CD}" type="pres">
      <dgm:prSet presAssocID="{6F92DF06-465D-4A44-99F9-8D64F9AFB116}" presName="childShape" presStyleCnt="0"/>
      <dgm:spPr/>
      <dgm:t>
        <a:bodyPr/>
        <a:lstStyle/>
        <a:p>
          <a:endParaRPr lang="en-US"/>
        </a:p>
      </dgm:t>
    </dgm:pt>
    <dgm:pt modelId="{F9A97A2E-92E3-4A96-A583-6AA2F2C9A419}" type="pres">
      <dgm:prSet presAssocID="{11D19F5E-A9C5-4AD1-AF2A-78CD264CB46A}" presName="Name13" presStyleLbl="parChTrans1D2" presStyleIdx="15" presStyleCnt="19"/>
      <dgm:spPr/>
      <dgm:t>
        <a:bodyPr/>
        <a:lstStyle/>
        <a:p>
          <a:endParaRPr lang="en-US"/>
        </a:p>
      </dgm:t>
    </dgm:pt>
    <dgm:pt modelId="{78FF539B-8B51-445D-AB79-F074E606AE82}" type="pres">
      <dgm:prSet presAssocID="{E9775652-B071-4581-B1D2-8D3F04B18ACD}" presName="childText" presStyleLbl="bgAcc1" presStyleIdx="15" presStyleCnt="19">
        <dgm:presLayoutVars>
          <dgm:bulletEnabled val="1"/>
        </dgm:presLayoutVars>
      </dgm:prSet>
      <dgm:spPr/>
      <dgm:t>
        <a:bodyPr/>
        <a:lstStyle/>
        <a:p>
          <a:endParaRPr lang="en-US"/>
        </a:p>
      </dgm:t>
    </dgm:pt>
    <dgm:pt modelId="{CDB18237-84CE-41E9-8A5A-AF9549C423E6}" type="pres">
      <dgm:prSet presAssocID="{2ADF75D7-E446-467F-9C5B-38127AB9D9EB}" presName="Name13" presStyleLbl="parChTrans1D2" presStyleIdx="16" presStyleCnt="19"/>
      <dgm:spPr/>
      <dgm:t>
        <a:bodyPr/>
        <a:lstStyle/>
        <a:p>
          <a:endParaRPr lang="en-US"/>
        </a:p>
      </dgm:t>
    </dgm:pt>
    <dgm:pt modelId="{0E198FDC-DDB3-45E0-ACAD-1C7A8CA6ED68}" type="pres">
      <dgm:prSet presAssocID="{4546BD2A-0119-44E4-B434-A0CCEE5891CF}" presName="childText" presStyleLbl="bgAcc1" presStyleIdx="16" presStyleCnt="19">
        <dgm:presLayoutVars>
          <dgm:bulletEnabled val="1"/>
        </dgm:presLayoutVars>
      </dgm:prSet>
      <dgm:spPr/>
      <dgm:t>
        <a:bodyPr/>
        <a:lstStyle/>
        <a:p>
          <a:endParaRPr lang="en-US"/>
        </a:p>
      </dgm:t>
    </dgm:pt>
    <dgm:pt modelId="{1BBBE0A4-9A25-4F54-9C81-1DC3A0D0B310}" type="pres">
      <dgm:prSet presAssocID="{9B924D14-AD16-44BA-8F14-7850D5D6CB03}" presName="Name13" presStyleLbl="parChTrans1D2" presStyleIdx="17" presStyleCnt="19"/>
      <dgm:spPr/>
      <dgm:t>
        <a:bodyPr/>
        <a:lstStyle/>
        <a:p>
          <a:endParaRPr lang="en-US"/>
        </a:p>
      </dgm:t>
    </dgm:pt>
    <dgm:pt modelId="{BFED6338-A378-4623-B5E5-0BF624E2D252}" type="pres">
      <dgm:prSet presAssocID="{BD4E1D2A-28DB-4DBA-A97A-DBCB4B640B0E}" presName="childText" presStyleLbl="bgAcc1" presStyleIdx="17" presStyleCnt="19">
        <dgm:presLayoutVars>
          <dgm:bulletEnabled val="1"/>
        </dgm:presLayoutVars>
      </dgm:prSet>
      <dgm:spPr/>
      <dgm:t>
        <a:bodyPr/>
        <a:lstStyle/>
        <a:p>
          <a:endParaRPr lang="en-US"/>
        </a:p>
      </dgm:t>
    </dgm:pt>
    <dgm:pt modelId="{7C12C596-8BE2-4657-9272-D6F7B72E3D17}" type="pres">
      <dgm:prSet presAssocID="{B2240583-3CA7-42B1-9FCE-5F82717965CC}" presName="Name13" presStyleLbl="parChTrans1D2" presStyleIdx="18" presStyleCnt="19"/>
      <dgm:spPr/>
      <dgm:t>
        <a:bodyPr/>
        <a:lstStyle/>
        <a:p>
          <a:endParaRPr lang="en-US"/>
        </a:p>
      </dgm:t>
    </dgm:pt>
    <dgm:pt modelId="{9897939E-2E71-4F51-A3B2-DB0C11ECC237}" type="pres">
      <dgm:prSet presAssocID="{92A04615-04F8-4ACC-92F3-8A6E6503FDD1}" presName="childText" presStyleLbl="bgAcc1" presStyleIdx="18" presStyleCnt="19">
        <dgm:presLayoutVars>
          <dgm:bulletEnabled val="1"/>
        </dgm:presLayoutVars>
      </dgm:prSet>
      <dgm:spPr/>
      <dgm:t>
        <a:bodyPr/>
        <a:lstStyle/>
        <a:p>
          <a:endParaRPr lang="en-US"/>
        </a:p>
      </dgm:t>
    </dgm:pt>
  </dgm:ptLst>
  <dgm:cxnLst>
    <dgm:cxn modelId="{B75DBE75-4D7D-4C9D-B387-A924AE7081C1}" srcId="{0B9DE825-ED98-44E1-8585-EDFFFE4D6902}" destId="{8342FE25-7092-41CE-8403-789C38A55CE1}" srcOrd="3" destOrd="0" parTransId="{DCF1DB3F-DC12-4FCF-A27E-49BBACBB9A14}" sibTransId="{88E26987-0014-4D58-8253-1A9715BC0B9C}"/>
    <dgm:cxn modelId="{B20294E3-F889-4859-98F3-864BD44C0795}" type="presOf" srcId="{4546BD2A-0119-44E4-B434-A0CCEE5891CF}" destId="{0E198FDC-DDB3-45E0-ACAD-1C7A8CA6ED68}" srcOrd="0" destOrd="0" presId="urn:microsoft.com/office/officeart/2005/8/layout/hierarchy3"/>
    <dgm:cxn modelId="{7938F8C4-22E0-4C84-B4C9-A1593187A399}" type="presOf" srcId="{74BEC999-BEA1-4537-B19A-BC0636E395C4}" destId="{363C7E14-8EFA-42E7-B5FB-32A2717057CF}" srcOrd="0" destOrd="0" presId="urn:microsoft.com/office/officeart/2005/8/layout/hierarchy3"/>
    <dgm:cxn modelId="{4205A587-59A4-49A4-83AD-8CC11ECF357B}" type="presOf" srcId="{DCF1DB3F-DC12-4FCF-A27E-49BBACBB9A14}" destId="{7D8FBECE-6661-42F8-9957-47E4C30DFEA9}" srcOrd="0" destOrd="0" presId="urn:microsoft.com/office/officeart/2005/8/layout/hierarchy3"/>
    <dgm:cxn modelId="{84F80E1A-ED46-41BB-B85A-1AFFB3D97065}" type="presOf" srcId="{11D19F5E-A9C5-4AD1-AF2A-78CD264CB46A}" destId="{F9A97A2E-92E3-4A96-A583-6AA2F2C9A419}" srcOrd="0" destOrd="0" presId="urn:microsoft.com/office/officeart/2005/8/layout/hierarchy3"/>
    <dgm:cxn modelId="{E65BC111-4F9E-4F93-8CEB-E5244074D6AD}" type="presOf" srcId="{6F92DF06-465D-4A44-99F9-8D64F9AFB116}" destId="{C4C5EA15-CAE9-40B3-B25C-614BECAF38CB}" srcOrd="1" destOrd="0" presId="urn:microsoft.com/office/officeart/2005/8/layout/hierarchy3"/>
    <dgm:cxn modelId="{D047D525-AFF6-4902-83F5-F7B6A5FBD3CF}" type="presOf" srcId="{FC3ED1D5-5CF3-4466-A808-54C77689F5C5}" destId="{95AAC29E-F62C-4ACE-9978-18B8D62E360D}" srcOrd="0" destOrd="0" presId="urn:microsoft.com/office/officeart/2005/8/layout/hierarchy3"/>
    <dgm:cxn modelId="{DBC353B7-D72B-4C99-A761-C12102B34EA6}" type="presOf" srcId="{6952097B-0B31-467C-823A-4AC75250010E}" destId="{7980CB6C-2137-45F6-848D-9C46387537F0}" srcOrd="0" destOrd="0" presId="urn:microsoft.com/office/officeart/2005/8/layout/hierarchy3"/>
    <dgm:cxn modelId="{1E93E24D-56F9-4CB8-A56A-02757182D970}" type="presOf" srcId="{3AA4F071-FC37-49BA-BE03-2F218056A944}" destId="{D50C5716-6E42-4B28-8E80-3383E09C6A98}" srcOrd="0" destOrd="0" presId="urn:microsoft.com/office/officeart/2005/8/layout/hierarchy3"/>
    <dgm:cxn modelId="{099068A1-64DD-4DAA-B762-3FB305F465AF}" type="presOf" srcId="{626CBA4F-BF6A-4AD4-BC3A-FBF3D739D55D}" destId="{0F6704ED-00F8-4BC5-9750-E9C21C70FD46}" srcOrd="1" destOrd="0" presId="urn:microsoft.com/office/officeart/2005/8/layout/hierarchy3"/>
    <dgm:cxn modelId="{861F3922-28C2-4823-9247-62D2F63FD157}" type="presOf" srcId="{1365F9C0-47B1-4EAE-A3B6-93B9395FA1A1}" destId="{288B6662-D034-491A-9CD3-C33C0FC92DC3}" srcOrd="0" destOrd="0" presId="urn:microsoft.com/office/officeart/2005/8/layout/hierarchy3"/>
    <dgm:cxn modelId="{681354AE-0D39-44E1-A91F-6CD428770441}" srcId="{EEA076DA-5D97-4F77-A550-D55ACE7F4C19}" destId="{1365F9C0-47B1-4EAE-A3B6-93B9395FA1A1}" srcOrd="1" destOrd="0" parTransId="{F0EB541F-D833-4F59-BE3A-E183AE087444}" sibTransId="{5A427F54-FFCB-47F9-92F7-21EEBB1EDEE9}"/>
    <dgm:cxn modelId="{A0AC81E0-2288-4490-B593-E017AA5F6A59}" type="presOf" srcId="{EEA076DA-5D97-4F77-A550-D55ACE7F4C19}" destId="{B098D31D-344A-4F08-B6FA-F79C6A9C809E}" srcOrd="1" destOrd="0" presId="urn:microsoft.com/office/officeart/2005/8/layout/hierarchy3"/>
    <dgm:cxn modelId="{E4F1B731-7333-41DA-8BA4-C138D265BC5C}" type="presOf" srcId="{7551DA83-7E7C-40C1-BEF9-746572493EFD}" destId="{3C6EA7AC-2AC5-4D05-8CBF-4D626F1E3A78}" srcOrd="0" destOrd="0" presId="urn:microsoft.com/office/officeart/2005/8/layout/hierarchy3"/>
    <dgm:cxn modelId="{462F9240-8EDE-41FE-B18D-7CF33EF5D682}" srcId="{EEA076DA-5D97-4F77-A550-D55ACE7F4C19}" destId="{5534953C-87D1-41FC-8A32-F3A15D11CD86}" srcOrd="5" destOrd="0" parTransId="{3F8AE442-343E-422B-8183-6036A8F1795B}" sibTransId="{7AC5F802-46B7-435E-9B44-35E6B5468111}"/>
    <dgm:cxn modelId="{EC77D4BE-D3F8-4374-A4B6-6EE5E32EB576}" type="presOf" srcId="{EEA076DA-5D97-4F77-A550-D55ACE7F4C19}" destId="{69542289-B7ED-4AD5-A8C0-8FE7CC78C301}" srcOrd="0" destOrd="0" presId="urn:microsoft.com/office/officeart/2005/8/layout/hierarchy3"/>
    <dgm:cxn modelId="{4BF3D167-4137-498A-8B7C-D9D5163891C3}" type="presOf" srcId="{E9775652-B071-4581-B1D2-8D3F04B18ACD}" destId="{78FF539B-8B51-445D-AB79-F074E606AE82}" srcOrd="0" destOrd="0" presId="urn:microsoft.com/office/officeart/2005/8/layout/hierarchy3"/>
    <dgm:cxn modelId="{C88F7CC3-1B2F-4990-A095-CAE5642E7C4F}" srcId="{8E44E625-CA60-4E8C-A8CE-9A11EEE7C72D}" destId="{0B9DE825-ED98-44E1-8585-EDFFFE4D6902}" srcOrd="0" destOrd="0" parTransId="{CD85F048-D78D-449A-BD7F-B1ECE09E6F51}" sibTransId="{B60A98B9-9855-4B33-8E47-800598168231}"/>
    <dgm:cxn modelId="{BFDA3A85-ACBC-4D2E-B317-D6F2D5A64F3A}" srcId="{6F92DF06-465D-4A44-99F9-8D64F9AFB116}" destId="{E9775652-B071-4581-B1D2-8D3F04B18ACD}" srcOrd="0" destOrd="0" parTransId="{11D19F5E-A9C5-4AD1-AF2A-78CD264CB46A}" sibTransId="{29DBD8F5-E2FA-4674-9833-3D43ED71D2B1}"/>
    <dgm:cxn modelId="{E7604BA8-4F2E-48BC-B657-497100D494C4}" type="presOf" srcId="{BBCC3B2E-A5F7-4B66-A80F-F89B4434DD2D}" destId="{D026239D-3D14-47EB-BC30-BCD1F4359EF7}" srcOrd="0" destOrd="0" presId="urn:microsoft.com/office/officeart/2005/8/layout/hierarchy3"/>
    <dgm:cxn modelId="{BC2D8F48-8AC6-42DD-8105-4E08DFDC4D01}" type="presOf" srcId="{3F8AE442-343E-422B-8183-6036A8F1795B}" destId="{8479AB13-54E1-473A-8BCB-883C38CA2954}" srcOrd="0" destOrd="0" presId="urn:microsoft.com/office/officeart/2005/8/layout/hierarchy3"/>
    <dgm:cxn modelId="{9073723A-8DE3-4D38-985B-58067311D8D6}" srcId="{6F92DF06-465D-4A44-99F9-8D64F9AFB116}" destId="{4546BD2A-0119-44E4-B434-A0CCEE5891CF}" srcOrd="1" destOrd="0" parTransId="{2ADF75D7-E446-467F-9C5B-38127AB9D9EB}" sibTransId="{6404FFDB-DBB3-48AA-9063-52450BEA0501}"/>
    <dgm:cxn modelId="{08041FFA-0EE9-4475-AE3F-00D0259D40DE}" type="presOf" srcId="{F0EB541F-D833-4F59-BE3A-E183AE087444}" destId="{3DB010EF-506B-41AF-B55E-97A3FBCB1267}" srcOrd="0" destOrd="0" presId="urn:microsoft.com/office/officeart/2005/8/layout/hierarchy3"/>
    <dgm:cxn modelId="{120DD10A-6588-4F63-B477-7D4CADA78A77}" srcId="{0B9DE825-ED98-44E1-8585-EDFFFE4D6902}" destId="{AF261034-E50A-41E1-900F-EB5F11E923B8}" srcOrd="0" destOrd="0" parTransId="{FC3ED1D5-5CF3-4466-A808-54C77689F5C5}" sibTransId="{E1C29BFE-FFCB-41E2-82EF-89CCEA438014}"/>
    <dgm:cxn modelId="{C6D1B97B-9CDE-4670-9425-7EB789D15F86}" type="presOf" srcId="{B7230F93-0E2F-4584-819C-F8886ABE1056}" destId="{320A155E-F8F1-45A0-89D9-3717B029FFDB}" srcOrd="0" destOrd="0" presId="urn:microsoft.com/office/officeart/2005/8/layout/hierarchy3"/>
    <dgm:cxn modelId="{06022AE0-4CDA-44EC-BB5E-20A7181D291E}" type="presOf" srcId="{C16BFD59-4CFF-4EE5-B944-E88ED73A3205}" destId="{FC73A480-7E07-47D9-9C41-BA0640A67669}" srcOrd="0" destOrd="0" presId="urn:microsoft.com/office/officeart/2005/8/layout/hierarchy3"/>
    <dgm:cxn modelId="{256DA797-4DC4-4CCA-B667-326AC3042697}" type="presOf" srcId="{938BA0D8-17AC-4368-97B2-0F8B631B059A}" destId="{6E2D3B5C-2A8F-432E-BDFD-3D2E86869442}" srcOrd="0" destOrd="0" presId="urn:microsoft.com/office/officeart/2005/8/layout/hierarchy3"/>
    <dgm:cxn modelId="{2D9849A3-2B07-4560-B4A1-B5E3871BC0DC}" type="presOf" srcId="{0B9DE825-ED98-44E1-8585-EDFFFE4D6902}" destId="{A58D7B8E-281E-4FF0-A545-3626F197A18E}" srcOrd="1" destOrd="0" presId="urn:microsoft.com/office/officeart/2005/8/layout/hierarchy3"/>
    <dgm:cxn modelId="{DC79E330-8FA2-4D26-84A5-6DB0A326A8B8}" srcId="{0B9DE825-ED98-44E1-8585-EDFFFE4D6902}" destId="{246B712D-4C06-4561-B4C4-2F732B30A22B}" srcOrd="4" destOrd="0" parTransId="{C16BFD59-4CFF-4EE5-B944-E88ED73A3205}" sibTransId="{3A1BE749-9E1A-43F5-8917-FD974973CD9F}"/>
    <dgm:cxn modelId="{913BADA8-E98D-46A6-9DF4-86B6331F1F33}" type="presOf" srcId="{AC41AD0C-6F0E-49D4-BD98-B07EB429470C}" destId="{C72F5D0D-08A4-4F25-9951-47EECA137C75}" srcOrd="0" destOrd="0" presId="urn:microsoft.com/office/officeart/2005/8/layout/hierarchy3"/>
    <dgm:cxn modelId="{30D67ED6-934C-41D8-B30F-356807BCF51B}" srcId="{626CBA4F-BF6A-4AD4-BC3A-FBF3D739D55D}" destId="{74BEC999-BEA1-4537-B19A-BC0636E395C4}" srcOrd="0" destOrd="0" parTransId="{3AA4F071-FC37-49BA-BE03-2F218056A944}" sibTransId="{22AF7BD4-3C98-467F-AA64-3C3AC8CD48A4}"/>
    <dgm:cxn modelId="{A7C64038-CD7D-4257-83EC-A073D8E86CA2}" type="presOf" srcId="{B00121F7-1734-4F54-A781-3DC1095E3106}" destId="{F7391C59-8FC2-4040-A7C1-DCEADE9A63C7}" srcOrd="0" destOrd="0" presId="urn:microsoft.com/office/officeart/2005/8/layout/hierarchy3"/>
    <dgm:cxn modelId="{2F44FF06-C79F-471D-8B35-B8DC6BBF6273}" type="presOf" srcId="{BD4E1D2A-28DB-4DBA-A97A-DBCB4B640B0E}" destId="{BFED6338-A378-4623-B5E5-0BF624E2D252}" srcOrd="0" destOrd="0" presId="urn:microsoft.com/office/officeart/2005/8/layout/hierarchy3"/>
    <dgm:cxn modelId="{108F5754-56DB-434C-9727-0EC55367EB48}" type="presOf" srcId="{61989C0D-0662-4C73-B140-A48050429A70}" destId="{1B58EE24-DDDF-4543-A8E6-FCB27DD7ACB8}" srcOrd="0" destOrd="0" presId="urn:microsoft.com/office/officeart/2005/8/layout/hierarchy3"/>
    <dgm:cxn modelId="{ACBA93EB-3018-4174-A87D-0D6A0F9D1283}" type="presOf" srcId="{C08D2BFB-B6D0-483D-BD12-605258DE4AC0}" destId="{4E8B4C25-2C3D-4499-9F31-037E9AE62E1C}" srcOrd="0" destOrd="0" presId="urn:microsoft.com/office/officeart/2005/8/layout/hierarchy3"/>
    <dgm:cxn modelId="{30D85F5E-2DF3-4F91-A2AC-9C436C458269}" srcId="{8E44E625-CA60-4E8C-A8CE-9A11EEE7C72D}" destId="{626CBA4F-BF6A-4AD4-BC3A-FBF3D739D55D}" srcOrd="2" destOrd="0" parTransId="{7FAC8476-78B4-4314-A478-4F8C936E4288}" sibTransId="{23F1037E-7966-41C8-84E2-6AB863013A53}"/>
    <dgm:cxn modelId="{6F01DB31-F5EB-4188-9AA6-692E7CE5C198}" srcId="{0B9DE825-ED98-44E1-8585-EDFFFE4D6902}" destId="{6D3A2B30-7070-4A24-AE67-08F5BE3C56D0}" srcOrd="1" destOrd="0" parTransId="{C08D2BFB-B6D0-483D-BD12-605258DE4AC0}" sibTransId="{72726E05-53AA-416C-814E-98AB7423BE9E}"/>
    <dgm:cxn modelId="{7D1BAC99-CCF9-45CE-846F-4B201A8733A4}" srcId="{EEA076DA-5D97-4F77-A550-D55ACE7F4C19}" destId="{BBCC3B2E-A5F7-4B66-A80F-F89B4434DD2D}" srcOrd="4" destOrd="0" parTransId="{7551DA83-7E7C-40C1-BEF9-746572493EFD}" sibTransId="{9350E16F-543B-4D8F-9D19-567B59205DDC}"/>
    <dgm:cxn modelId="{4884B116-9B00-4390-B145-C9DF65513634}" type="presOf" srcId="{61DC43EF-9FC5-4ABC-914D-EDB08D27E8D8}" destId="{CBC86E38-54D7-4727-809F-87BD4F299C4A}" srcOrd="0" destOrd="0" presId="urn:microsoft.com/office/officeart/2005/8/layout/hierarchy3"/>
    <dgm:cxn modelId="{4CFFFFCB-0C1A-4896-8B94-473593755083}" type="presOf" srcId="{6D3A2B30-7070-4A24-AE67-08F5BE3C56D0}" destId="{3B575A28-D7C8-441C-8E41-8D495DC1ED39}" srcOrd="0" destOrd="0" presId="urn:microsoft.com/office/officeart/2005/8/layout/hierarchy3"/>
    <dgm:cxn modelId="{F443ED35-1DE7-402E-8872-6A91444B4318}" type="presOf" srcId="{8342FE25-7092-41CE-8403-789C38A55CE1}" destId="{AAFCEFD6-89A3-49CF-9A16-6AE7264221EE}" srcOrd="0" destOrd="0" presId="urn:microsoft.com/office/officeart/2005/8/layout/hierarchy3"/>
    <dgm:cxn modelId="{EBC74C78-91E9-474A-88EA-1957E99C5369}" type="presOf" srcId="{246B712D-4C06-4561-B4C4-2F732B30A22B}" destId="{5E802236-EF04-4B6B-95D8-7C7259B79C42}" srcOrd="0" destOrd="0" presId="urn:microsoft.com/office/officeart/2005/8/layout/hierarchy3"/>
    <dgm:cxn modelId="{0F1F3297-849A-4CA9-B9B4-A690012A2ECF}" srcId="{EEA076DA-5D97-4F77-A550-D55ACE7F4C19}" destId="{938BA0D8-17AC-4368-97B2-0F8B631B059A}" srcOrd="3" destOrd="0" parTransId="{AC41AD0C-6F0E-49D4-BD98-B07EB429470C}" sibTransId="{3D525E00-8645-46A1-931B-7160B4276666}"/>
    <dgm:cxn modelId="{EFBBFAEB-9643-409B-A44E-DF94D9B4BB88}" type="presOf" srcId="{6F92DF06-465D-4A44-99F9-8D64F9AFB116}" destId="{EC4C7906-B26C-48B7-820D-137499977001}" srcOrd="0" destOrd="0" presId="urn:microsoft.com/office/officeart/2005/8/layout/hierarchy3"/>
    <dgm:cxn modelId="{E6DB84E7-50B9-4965-8774-C8BCFD326115}" srcId="{626CBA4F-BF6A-4AD4-BC3A-FBF3D739D55D}" destId="{6952097B-0B31-467C-823A-4AC75250010E}" srcOrd="1" destOrd="0" parTransId="{5C18A1D9-DD19-47B7-9994-33A07E3978FD}" sibTransId="{EB7396A5-9C1E-457A-9958-5CD206337C8D}"/>
    <dgm:cxn modelId="{6934617D-8950-46F0-BA85-47484F3A8C57}" type="presOf" srcId="{92A04615-04F8-4ACC-92F3-8A6E6503FDD1}" destId="{9897939E-2E71-4F51-A3B2-DB0C11ECC237}" srcOrd="0" destOrd="0" presId="urn:microsoft.com/office/officeart/2005/8/layout/hierarchy3"/>
    <dgm:cxn modelId="{6C13C755-AD1B-421C-8F2B-5CF96226B3A2}" type="presOf" srcId="{0B9DE825-ED98-44E1-8585-EDFFFE4D6902}" destId="{B3A92917-A917-423C-B761-7B2AA8713FA3}" srcOrd="0" destOrd="0" presId="urn:microsoft.com/office/officeart/2005/8/layout/hierarchy3"/>
    <dgm:cxn modelId="{0ED5A35D-B03F-4F99-A298-4772F6EB8BDB}" srcId="{EEA076DA-5D97-4F77-A550-D55ACE7F4C19}" destId="{61DC43EF-9FC5-4ABC-914D-EDB08D27E8D8}" srcOrd="6" destOrd="0" parTransId="{61989C0D-0662-4C73-B140-A48050429A70}" sibTransId="{FE6A144F-9D36-497C-AF58-AA159B764686}"/>
    <dgm:cxn modelId="{24AC78A8-BF7B-4C5E-B2E7-83A746026424}" srcId="{8E44E625-CA60-4E8C-A8CE-9A11EEE7C72D}" destId="{6F92DF06-465D-4A44-99F9-8D64F9AFB116}" srcOrd="3" destOrd="0" parTransId="{91446CCE-4F61-4D04-AD81-C96E56ECA2C6}" sibTransId="{483544E4-D98F-473F-91C3-4D5943AEA69B}"/>
    <dgm:cxn modelId="{A5508DA1-CFCA-4C4E-85AA-317799D7506A}" type="presOf" srcId="{5534953C-87D1-41FC-8A32-F3A15D11CD86}" destId="{7E68C1CB-3B40-4530-BF35-707252CAE760}" srcOrd="0" destOrd="0" presId="urn:microsoft.com/office/officeart/2005/8/layout/hierarchy3"/>
    <dgm:cxn modelId="{82984E6F-667D-4032-9CC5-866B6ADE0039}" srcId="{6F92DF06-465D-4A44-99F9-8D64F9AFB116}" destId="{92A04615-04F8-4ACC-92F3-8A6E6503FDD1}" srcOrd="3" destOrd="0" parTransId="{B2240583-3CA7-42B1-9FCE-5F82717965CC}" sibTransId="{4C56E1EA-2FC9-42A3-AA08-D82F5ACF5B4D}"/>
    <dgm:cxn modelId="{2853D968-A98F-4C0E-AFC7-67B9EF15AFAE}" type="presOf" srcId="{5A1F4810-11CC-47EA-BBAB-1EF7630C1D35}" destId="{FDFC786E-5DAD-4AC2-B8E5-353A30871181}" srcOrd="0" destOrd="0" presId="urn:microsoft.com/office/officeart/2005/8/layout/hierarchy3"/>
    <dgm:cxn modelId="{FD1BB6EA-C339-463C-8F0C-8B8738B88817}" srcId="{8E44E625-CA60-4E8C-A8CE-9A11EEE7C72D}" destId="{EEA076DA-5D97-4F77-A550-D55ACE7F4C19}" srcOrd="1" destOrd="0" parTransId="{A7142813-FB81-4368-950C-7259981882C5}" sibTransId="{80681392-296E-4D62-AF3C-FBC13D0E4D27}"/>
    <dgm:cxn modelId="{2C856E66-98FB-4901-9B62-E1FB2A84EACD}" type="presOf" srcId="{9B924D14-AD16-44BA-8F14-7850D5D6CB03}" destId="{1BBBE0A4-9A25-4F54-9C81-1DC3A0D0B310}" srcOrd="0" destOrd="0" presId="urn:microsoft.com/office/officeart/2005/8/layout/hierarchy3"/>
    <dgm:cxn modelId="{27725BF9-CFF3-47DC-8F73-354B7684878C}" type="presOf" srcId="{9D561CD9-6AF1-4134-9E69-1DCB2D196B4E}" destId="{C2B7FB9C-1DE5-418A-964C-2B9F90D2D80A}" srcOrd="0" destOrd="0" presId="urn:microsoft.com/office/officeart/2005/8/layout/hierarchy3"/>
    <dgm:cxn modelId="{2758C267-38B9-4970-8F6C-B9CC5C2416A6}" type="presOf" srcId="{ECCAC3E2-E18F-443A-BFD1-B4E69D6A788F}" destId="{A1155B02-F4F3-42A1-A496-29D56AF0F557}" srcOrd="0" destOrd="0" presId="urn:microsoft.com/office/officeart/2005/8/layout/hierarchy3"/>
    <dgm:cxn modelId="{2860BA73-B26C-4A4B-8430-DF7A7E63485E}" srcId="{EEA076DA-5D97-4F77-A550-D55ACE7F4C19}" destId="{5A1F4810-11CC-47EA-BBAB-1EF7630C1D35}" srcOrd="2" destOrd="0" parTransId="{489E10C8-D3DF-4393-9F12-C8D29F222B95}" sibTransId="{C52601DC-1AD4-4D7F-BD6A-F7996142B89A}"/>
    <dgm:cxn modelId="{109C2503-7B3E-4F85-A6F6-2F64D555844C}" type="presOf" srcId="{933F273F-AE32-4C71-A2DF-4F4361390116}" destId="{A3A20A53-4FB7-4F9E-B613-8328A02A569C}" srcOrd="0" destOrd="0" presId="urn:microsoft.com/office/officeart/2005/8/layout/hierarchy3"/>
    <dgm:cxn modelId="{FEA4A927-0919-4223-B704-CF80643332FC}" srcId="{6F92DF06-465D-4A44-99F9-8D64F9AFB116}" destId="{BD4E1D2A-28DB-4DBA-A97A-DBCB4B640B0E}" srcOrd="2" destOrd="0" parTransId="{9B924D14-AD16-44BA-8F14-7850D5D6CB03}" sibTransId="{B2C6FEAF-4283-42ED-8A8D-AC68E9E5ED9A}"/>
    <dgm:cxn modelId="{A68784C1-AA2B-4ECD-86DA-3CF4B0936DA2}" type="presOf" srcId="{8E44E625-CA60-4E8C-A8CE-9A11EEE7C72D}" destId="{B34111B2-45F3-4791-A1FB-7EA5D6EC0B1C}" srcOrd="0" destOrd="0" presId="urn:microsoft.com/office/officeart/2005/8/layout/hierarchy3"/>
    <dgm:cxn modelId="{2C70A599-C28E-464D-B06C-BAC93A443878}" srcId="{EEA076DA-5D97-4F77-A550-D55ACE7F4C19}" destId="{ADE22151-FC62-4ABF-AE4C-D969030B9363}" srcOrd="0" destOrd="0" parTransId="{933F273F-AE32-4C71-A2DF-4F4361390116}" sibTransId="{1A3976D6-7965-4C63-89F0-278DF2E75E8E}"/>
    <dgm:cxn modelId="{6B08F422-DB92-4D38-8655-964EFC515B6E}" type="presOf" srcId="{AF261034-E50A-41E1-900F-EB5F11E923B8}" destId="{FFAB0D96-DA3C-4B91-93CF-09C8D2EFA519}" srcOrd="0" destOrd="0" presId="urn:microsoft.com/office/officeart/2005/8/layout/hierarchy3"/>
    <dgm:cxn modelId="{D50BFAC3-B005-469F-B1F3-0B9F17ABC6F2}" srcId="{626CBA4F-BF6A-4AD4-BC3A-FBF3D739D55D}" destId="{9D561CD9-6AF1-4134-9E69-1DCB2D196B4E}" srcOrd="2" destOrd="0" parTransId="{ECCAC3E2-E18F-443A-BFD1-B4E69D6A788F}" sibTransId="{3787C388-14CC-4CA6-85E6-8C82BF7A1F4B}"/>
    <dgm:cxn modelId="{56C1185F-CC40-4CCF-8FEC-8B53B613125F}" type="presOf" srcId="{626CBA4F-BF6A-4AD4-BC3A-FBF3D739D55D}" destId="{8355E65F-5DBD-4045-8EC9-0A1BD172C459}" srcOrd="0" destOrd="0" presId="urn:microsoft.com/office/officeart/2005/8/layout/hierarchy3"/>
    <dgm:cxn modelId="{D23DB451-E4CC-4859-BE5E-EA512AB15106}" type="presOf" srcId="{5C18A1D9-DD19-47B7-9994-33A07E3978FD}" destId="{DF8464A9-2F62-4344-9E3A-88B3DBF9F2EB}" srcOrd="0" destOrd="0" presId="urn:microsoft.com/office/officeart/2005/8/layout/hierarchy3"/>
    <dgm:cxn modelId="{E342B948-17A7-4469-8693-8FFCF560ED11}" srcId="{0B9DE825-ED98-44E1-8585-EDFFFE4D6902}" destId="{B00121F7-1734-4F54-A781-3DC1095E3106}" srcOrd="2" destOrd="0" parTransId="{B7230F93-0E2F-4584-819C-F8886ABE1056}" sibTransId="{FD62F503-2872-45B8-B2CD-76EC27A8E5C0}"/>
    <dgm:cxn modelId="{51FBE99F-C5DA-463C-B2D0-468942A37C5E}" type="presOf" srcId="{B2240583-3CA7-42B1-9FCE-5F82717965CC}" destId="{7C12C596-8BE2-4657-9272-D6F7B72E3D17}" srcOrd="0" destOrd="0" presId="urn:microsoft.com/office/officeart/2005/8/layout/hierarchy3"/>
    <dgm:cxn modelId="{F4445648-BE02-4041-80AC-64C5FCD77AA3}" type="presOf" srcId="{2ADF75D7-E446-467F-9C5B-38127AB9D9EB}" destId="{CDB18237-84CE-41E9-8A5A-AF9549C423E6}" srcOrd="0" destOrd="0" presId="urn:microsoft.com/office/officeart/2005/8/layout/hierarchy3"/>
    <dgm:cxn modelId="{B4145494-4C73-41E4-9A6F-1874B5484309}" type="presOf" srcId="{489E10C8-D3DF-4393-9F12-C8D29F222B95}" destId="{A8F2B016-BC39-405F-B9F0-1B20238CFD3E}" srcOrd="0" destOrd="0" presId="urn:microsoft.com/office/officeart/2005/8/layout/hierarchy3"/>
    <dgm:cxn modelId="{513E0149-00FA-4506-B215-07EC2539CA33}" type="presOf" srcId="{ADE22151-FC62-4ABF-AE4C-D969030B9363}" destId="{61749844-76FF-4165-A025-72BC387175D0}" srcOrd="0" destOrd="0" presId="urn:microsoft.com/office/officeart/2005/8/layout/hierarchy3"/>
    <dgm:cxn modelId="{D4561440-B139-4E41-A45D-F4DC9FA78EE7}" type="presParOf" srcId="{B34111B2-45F3-4791-A1FB-7EA5D6EC0B1C}" destId="{B1C192F0-53D0-4EB2-A48F-3416C698B649}" srcOrd="0" destOrd="0" presId="urn:microsoft.com/office/officeart/2005/8/layout/hierarchy3"/>
    <dgm:cxn modelId="{A54ABCFC-2491-4A37-AE58-6608C6FDD5FF}" type="presParOf" srcId="{B1C192F0-53D0-4EB2-A48F-3416C698B649}" destId="{E5B05E5C-63F5-4599-B25C-19DEE9E1D34B}" srcOrd="0" destOrd="0" presId="urn:microsoft.com/office/officeart/2005/8/layout/hierarchy3"/>
    <dgm:cxn modelId="{DA57FC44-22F4-4B4F-861D-9504A410CA30}" type="presParOf" srcId="{E5B05E5C-63F5-4599-B25C-19DEE9E1D34B}" destId="{B3A92917-A917-423C-B761-7B2AA8713FA3}" srcOrd="0" destOrd="0" presId="urn:microsoft.com/office/officeart/2005/8/layout/hierarchy3"/>
    <dgm:cxn modelId="{9978C286-4A66-4E31-8E0F-0F359E35240F}" type="presParOf" srcId="{E5B05E5C-63F5-4599-B25C-19DEE9E1D34B}" destId="{A58D7B8E-281E-4FF0-A545-3626F197A18E}" srcOrd="1" destOrd="0" presId="urn:microsoft.com/office/officeart/2005/8/layout/hierarchy3"/>
    <dgm:cxn modelId="{060428A1-A1AA-4186-A12A-EB02045FB316}" type="presParOf" srcId="{B1C192F0-53D0-4EB2-A48F-3416C698B649}" destId="{B0800ECA-1C1C-47B5-AFD5-0ADA291ED95E}" srcOrd="1" destOrd="0" presId="urn:microsoft.com/office/officeart/2005/8/layout/hierarchy3"/>
    <dgm:cxn modelId="{3635754E-ECE1-459A-92C1-2623CEC3504F}" type="presParOf" srcId="{B0800ECA-1C1C-47B5-AFD5-0ADA291ED95E}" destId="{95AAC29E-F62C-4ACE-9978-18B8D62E360D}" srcOrd="0" destOrd="0" presId="urn:microsoft.com/office/officeart/2005/8/layout/hierarchy3"/>
    <dgm:cxn modelId="{2FF9E162-E0BF-41D8-8432-4E3438CD7453}" type="presParOf" srcId="{B0800ECA-1C1C-47B5-AFD5-0ADA291ED95E}" destId="{FFAB0D96-DA3C-4B91-93CF-09C8D2EFA519}" srcOrd="1" destOrd="0" presId="urn:microsoft.com/office/officeart/2005/8/layout/hierarchy3"/>
    <dgm:cxn modelId="{B355FA78-E68D-4079-9C26-B17099697ED1}" type="presParOf" srcId="{B0800ECA-1C1C-47B5-AFD5-0ADA291ED95E}" destId="{4E8B4C25-2C3D-4499-9F31-037E9AE62E1C}" srcOrd="2" destOrd="0" presId="urn:microsoft.com/office/officeart/2005/8/layout/hierarchy3"/>
    <dgm:cxn modelId="{472797CB-7A44-4940-91F0-B8C9ACDCE282}" type="presParOf" srcId="{B0800ECA-1C1C-47B5-AFD5-0ADA291ED95E}" destId="{3B575A28-D7C8-441C-8E41-8D495DC1ED39}" srcOrd="3" destOrd="0" presId="urn:microsoft.com/office/officeart/2005/8/layout/hierarchy3"/>
    <dgm:cxn modelId="{AC6836A9-D63C-487D-AE8F-8B98A5F806FC}" type="presParOf" srcId="{B0800ECA-1C1C-47B5-AFD5-0ADA291ED95E}" destId="{320A155E-F8F1-45A0-89D9-3717B029FFDB}" srcOrd="4" destOrd="0" presId="urn:microsoft.com/office/officeart/2005/8/layout/hierarchy3"/>
    <dgm:cxn modelId="{3C820A42-6844-4F5C-8772-F50C384F2860}" type="presParOf" srcId="{B0800ECA-1C1C-47B5-AFD5-0ADA291ED95E}" destId="{F7391C59-8FC2-4040-A7C1-DCEADE9A63C7}" srcOrd="5" destOrd="0" presId="urn:microsoft.com/office/officeart/2005/8/layout/hierarchy3"/>
    <dgm:cxn modelId="{87DD089E-AB39-4079-9B09-F00628B43F0B}" type="presParOf" srcId="{B0800ECA-1C1C-47B5-AFD5-0ADA291ED95E}" destId="{7D8FBECE-6661-42F8-9957-47E4C30DFEA9}" srcOrd="6" destOrd="0" presId="urn:microsoft.com/office/officeart/2005/8/layout/hierarchy3"/>
    <dgm:cxn modelId="{5F39B224-797F-4C63-8B4C-1B1376517A00}" type="presParOf" srcId="{B0800ECA-1C1C-47B5-AFD5-0ADA291ED95E}" destId="{AAFCEFD6-89A3-49CF-9A16-6AE7264221EE}" srcOrd="7" destOrd="0" presId="urn:microsoft.com/office/officeart/2005/8/layout/hierarchy3"/>
    <dgm:cxn modelId="{FE20D74C-6135-40B2-A8B3-5A996B7A1D52}" type="presParOf" srcId="{B0800ECA-1C1C-47B5-AFD5-0ADA291ED95E}" destId="{FC73A480-7E07-47D9-9C41-BA0640A67669}" srcOrd="8" destOrd="0" presId="urn:microsoft.com/office/officeart/2005/8/layout/hierarchy3"/>
    <dgm:cxn modelId="{EF46C8C9-8E3F-4DFC-907D-25381A99C659}" type="presParOf" srcId="{B0800ECA-1C1C-47B5-AFD5-0ADA291ED95E}" destId="{5E802236-EF04-4B6B-95D8-7C7259B79C42}" srcOrd="9" destOrd="0" presId="urn:microsoft.com/office/officeart/2005/8/layout/hierarchy3"/>
    <dgm:cxn modelId="{27807B6B-DEA6-416E-8BC7-26963BE171B4}" type="presParOf" srcId="{B34111B2-45F3-4791-A1FB-7EA5D6EC0B1C}" destId="{9275A1DF-21C1-4C14-956E-D50F1341E06E}" srcOrd="1" destOrd="0" presId="urn:microsoft.com/office/officeart/2005/8/layout/hierarchy3"/>
    <dgm:cxn modelId="{7E0DE8EF-4440-438C-B95E-0CAF5D280147}" type="presParOf" srcId="{9275A1DF-21C1-4C14-956E-D50F1341E06E}" destId="{FD92DF99-5421-4C1A-B404-AB1B45702D43}" srcOrd="0" destOrd="0" presId="urn:microsoft.com/office/officeart/2005/8/layout/hierarchy3"/>
    <dgm:cxn modelId="{600DBF67-7A1E-4B78-A137-A9F53A34B326}" type="presParOf" srcId="{FD92DF99-5421-4C1A-B404-AB1B45702D43}" destId="{69542289-B7ED-4AD5-A8C0-8FE7CC78C301}" srcOrd="0" destOrd="0" presId="urn:microsoft.com/office/officeart/2005/8/layout/hierarchy3"/>
    <dgm:cxn modelId="{BDD6CE44-BC69-44F2-8992-F18CBA1BC24E}" type="presParOf" srcId="{FD92DF99-5421-4C1A-B404-AB1B45702D43}" destId="{B098D31D-344A-4F08-B6FA-F79C6A9C809E}" srcOrd="1" destOrd="0" presId="urn:microsoft.com/office/officeart/2005/8/layout/hierarchy3"/>
    <dgm:cxn modelId="{3B2F6606-6925-4A9D-B4FB-CD15413C2C1E}" type="presParOf" srcId="{9275A1DF-21C1-4C14-956E-D50F1341E06E}" destId="{0D61346E-BA24-4C93-A7DB-2C75B2523B7E}" srcOrd="1" destOrd="0" presId="urn:microsoft.com/office/officeart/2005/8/layout/hierarchy3"/>
    <dgm:cxn modelId="{FDEAE126-8D7C-49EF-9A29-0A90783CE7DC}" type="presParOf" srcId="{0D61346E-BA24-4C93-A7DB-2C75B2523B7E}" destId="{A3A20A53-4FB7-4F9E-B613-8328A02A569C}" srcOrd="0" destOrd="0" presId="urn:microsoft.com/office/officeart/2005/8/layout/hierarchy3"/>
    <dgm:cxn modelId="{60792F12-6338-42D8-A617-AAD8FE3130A6}" type="presParOf" srcId="{0D61346E-BA24-4C93-A7DB-2C75B2523B7E}" destId="{61749844-76FF-4165-A025-72BC387175D0}" srcOrd="1" destOrd="0" presId="urn:microsoft.com/office/officeart/2005/8/layout/hierarchy3"/>
    <dgm:cxn modelId="{D10BEF3E-0835-4136-82C4-8357F3245423}" type="presParOf" srcId="{0D61346E-BA24-4C93-A7DB-2C75B2523B7E}" destId="{3DB010EF-506B-41AF-B55E-97A3FBCB1267}" srcOrd="2" destOrd="0" presId="urn:microsoft.com/office/officeart/2005/8/layout/hierarchy3"/>
    <dgm:cxn modelId="{283710C9-3685-4D10-871F-EBD7192BB097}" type="presParOf" srcId="{0D61346E-BA24-4C93-A7DB-2C75B2523B7E}" destId="{288B6662-D034-491A-9CD3-C33C0FC92DC3}" srcOrd="3" destOrd="0" presId="urn:microsoft.com/office/officeart/2005/8/layout/hierarchy3"/>
    <dgm:cxn modelId="{92296FBD-BFB1-4EB5-8A06-A51A39C1E286}" type="presParOf" srcId="{0D61346E-BA24-4C93-A7DB-2C75B2523B7E}" destId="{A8F2B016-BC39-405F-B9F0-1B20238CFD3E}" srcOrd="4" destOrd="0" presId="urn:microsoft.com/office/officeart/2005/8/layout/hierarchy3"/>
    <dgm:cxn modelId="{2AA17F51-C278-4C90-9D83-D8DAC182EB94}" type="presParOf" srcId="{0D61346E-BA24-4C93-A7DB-2C75B2523B7E}" destId="{FDFC786E-5DAD-4AC2-B8E5-353A30871181}" srcOrd="5" destOrd="0" presId="urn:microsoft.com/office/officeart/2005/8/layout/hierarchy3"/>
    <dgm:cxn modelId="{B9575F30-6151-4483-A5FB-F7BBD451A6A9}" type="presParOf" srcId="{0D61346E-BA24-4C93-A7DB-2C75B2523B7E}" destId="{C72F5D0D-08A4-4F25-9951-47EECA137C75}" srcOrd="6" destOrd="0" presId="urn:microsoft.com/office/officeart/2005/8/layout/hierarchy3"/>
    <dgm:cxn modelId="{80C98948-40DB-4AEF-9F96-5670C529E8CD}" type="presParOf" srcId="{0D61346E-BA24-4C93-A7DB-2C75B2523B7E}" destId="{6E2D3B5C-2A8F-432E-BDFD-3D2E86869442}" srcOrd="7" destOrd="0" presId="urn:microsoft.com/office/officeart/2005/8/layout/hierarchy3"/>
    <dgm:cxn modelId="{65B20DE6-4114-4235-9952-A32E57A403EF}" type="presParOf" srcId="{0D61346E-BA24-4C93-A7DB-2C75B2523B7E}" destId="{3C6EA7AC-2AC5-4D05-8CBF-4D626F1E3A78}" srcOrd="8" destOrd="0" presId="urn:microsoft.com/office/officeart/2005/8/layout/hierarchy3"/>
    <dgm:cxn modelId="{66FAA3CE-E820-4E37-B090-E6EEF52F5530}" type="presParOf" srcId="{0D61346E-BA24-4C93-A7DB-2C75B2523B7E}" destId="{D026239D-3D14-47EB-BC30-BCD1F4359EF7}" srcOrd="9" destOrd="0" presId="urn:microsoft.com/office/officeart/2005/8/layout/hierarchy3"/>
    <dgm:cxn modelId="{CF86C177-88AD-4D46-9140-6D2F671730DF}" type="presParOf" srcId="{0D61346E-BA24-4C93-A7DB-2C75B2523B7E}" destId="{8479AB13-54E1-473A-8BCB-883C38CA2954}" srcOrd="10" destOrd="0" presId="urn:microsoft.com/office/officeart/2005/8/layout/hierarchy3"/>
    <dgm:cxn modelId="{0A3D5B25-8AE0-41E9-AF33-D2BBAFC65C06}" type="presParOf" srcId="{0D61346E-BA24-4C93-A7DB-2C75B2523B7E}" destId="{7E68C1CB-3B40-4530-BF35-707252CAE760}" srcOrd="11" destOrd="0" presId="urn:microsoft.com/office/officeart/2005/8/layout/hierarchy3"/>
    <dgm:cxn modelId="{A98A11D8-AA46-4544-B26C-231BB3A6EC03}" type="presParOf" srcId="{0D61346E-BA24-4C93-A7DB-2C75B2523B7E}" destId="{1B58EE24-DDDF-4543-A8E6-FCB27DD7ACB8}" srcOrd="12" destOrd="0" presId="urn:microsoft.com/office/officeart/2005/8/layout/hierarchy3"/>
    <dgm:cxn modelId="{F08844D4-E41E-4959-942A-2D4155B37B52}" type="presParOf" srcId="{0D61346E-BA24-4C93-A7DB-2C75B2523B7E}" destId="{CBC86E38-54D7-4727-809F-87BD4F299C4A}" srcOrd="13" destOrd="0" presId="urn:microsoft.com/office/officeart/2005/8/layout/hierarchy3"/>
    <dgm:cxn modelId="{6036434C-5B6C-4E6C-A450-36B23DC13464}" type="presParOf" srcId="{B34111B2-45F3-4791-A1FB-7EA5D6EC0B1C}" destId="{754D8499-0AE5-4C25-BC05-499829C427CA}" srcOrd="2" destOrd="0" presId="urn:microsoft.com/office/officeart/2005/8/layout/hierarchy3"/>
    <dgm:cxn modelId="{32BC2B7C-D39A-496C-9656-0516A2D2D8BB}" type="presParOf" srcId="{754D8499-0AE5-4C25-BC05-499829C427CA}" destId="{A8CD57D2-37D1-4185-BF52-3AD410CBC922}" srcOrd="0" destOrd="0" presId="urn:microsoft.com/office/officeart/2005/8/layout/hierarchy3"/>
    <dgm:cxn modelId="{C2C9A5AA-9756-49A9-8695-20EE89716876}" type="presParOf" srcId="{A8CD57D2-37D1-4185-BF52-3AD410CBC922}" destId="{8355E65F-5DBD-4045-8EC9-0A1BD172C459}" srcOrd="0" destOrd="0" presId="urn:microsoft.com/office/officeart/2005/8/layout/hierarchy3"/>
    <dgm:cxn modelId="{78F1426A-CD43-47F2-BB74-FD3D4A993799}" type="presParOf" srcId="{A8CD57D2-37D1-4185-BF52-3AD410CBC922}" destId="{0F6704ED-00F8-4BC5-9750-E9C21C70FD46}" srcOrd="1" destOrd="0" presId="urn:microsoft.com/office/officeart/2005/8/layout/hierarchy3"/>
    <dgm:cxn modelId="{7C0881FB-596C-41DC-A362-2D3DBD16A967}" type="presParOf" srcId="{754D8499-0AE5-4C25-BC05-499829C427CA}" destId="{DAACF296-A641-46A5-B266-C791B3FD70DF}" srcOrd="1" destOrd="0" presId="urn:microsoft.com/office/officeart/2005/8/layout/hierarchy3"/>
    <dgm:cxn modelId="{46A6538F-767A-4858-875E-1B321392C944}" type="presParOf" srcId="{DAACF296-A641-46A5-B266-C791B3FD70DF}" destId="{D50C5716-6E42-4B28-8E80-3383E09C6A98}" srcOrd="0" destOrd="0" presId="urn:microsoft.com/office/officeart/2005/8/layout/hierarchy3"/>
    <dgm:cxn modelId="{7E68EBE9-110C-4BD1-968D-69193C2E10BA}" type="presParOf" srcId="{DAACF296-A641-46A5-B266-C791B3FD70DF}" destId="{363C7E14-8EFA-42E7-B5FB-32A2717057CF}" srcOrd="1" destOrd="0" presId="urn:microsoft.com/office/officeart/2005/8/layout/hierarchy3"/>
    <dgm:cxn modelId="{2A0F06C9-18D9-4E9E-8678-276B0C51186B}" type="presParOf" srcId="{DAACF296-A641-46A5-B266-C791B3FD70DF}" destId="{DF8464A9-2F62-4344-9E3A-88B3DBF9F2EB}" srcOrd="2" destOrd="0" presId="urn:microsoft.com/office/officeart/2005/8/layout/hierarchy3"/>
    <dgm:cxn modelId="{0E80CA4C-5DCE-41A3-B3E8-FEEBC54A3B1A}" type="presParOf" srcId="{DAACF296-A641-46A5-B266-C791B3FD70DF}" destId="{7980CB6C-2137-45F6-848D-9C46387537F0}" srcOrd="3" destOrd="0" presId="urn:microsoft.com/office/officeart/2005/8/layout/hierarchy3"/>
    <dgm:cxn modelId="{59C5D645-06AF-49C3-AD22-D9676A8F473A}" type="presParOf" srcId="{DAACF296-A641-46A5-B266-C791B3FD70DF}" destId="{A1155B02-F4F3-42A1-A496-29D56AF0F557}" srcOrd="4" destOrd="0" presId="urn:microsoft.com/office/officeart/2005/8/layout/hierarchy3"/>
    <dgm:cxn modelId="{FD8C2BB5-E824-4141-863C-5AC9D8353A49}" type="presParOf" srcId="{DAACF296-A641-46A5-B266-C791B3FD70DF}" destId="{C2B7FB9C-1DE5-418A-964C-2B9F90D2D80A}" srcOrd="5" destOrd="0" presId="urn:microsoft.com/office/officeart/2005/8/layout/hierarchy3"/>
    <dgm:cxn modelId="{57587B98-3F92-48CD-81F1-632FC79B0166}" type="presParOf" srcId="{B34111B2-45F3-4791-A1FB-7EA5D6EC0B1C}" destId="{ABC9C6B6-024D-45E4-848D-C699380D38D3}" srcOrd="3" destOrd="0" presId="urn:microsoft.com/office/officeart/2005/8/layout/hierarchy3"/>
    <dgm:cxn modelId="{E9E393F7-0B21-410A-A3AD-68102B597099}" type="presParOf" srcId="{ABC9C6B6-024D-45E4-848D-C699380D38D3}" destId="{5D84FCD6-E78C-4806-BC2E-CCB3CF6C9BA8}" srcOrd="0" destOrd="0" presId="urn:microsoft.com/office/officeart/2005/8/layout/hierarchy3"/>
    <dgm:cxn modelId="{A51BD46F-778C-4354-8A54-402F2B56C9F7}" type="presParOf" srcId="{5D84FCD6-E78C-4806-BC2E-CCB3CF6C9BA8}" destId="{EC4C7906-B26C-48B7-820D-137499977001}" srcOrd="0" destOrd="0" presId="urn:microsoft.com/office/officeart/2005/8/layout/hierarchy3"/>
    <dgm:cxn modelId="{36233501-30B4-4867-9DDB-00DD387BAA20}" type="presParOf" srcId="{5D84FCD6-E78C-4806-BC2E-CCB3CF6C9BA8}" destId="{C4C5EA15-CAE9-40B3-B25C-614BECAF38CB}" srcOrd="1" destOrd="0" presId="urn:microsoft.com/office/officeart/2005/8/layout/hierarchy3"/>
    <dgm:cxn modelId="{86229F6F-DDF5-4961-BA5A-159AA4DB7A28}" type="presParOf" srcId="{ABC9C6B6-024D-45E4-848D-C699380D38D3}" destId="{0B9A9F65-006C-47C1-94E8-536DF19C65CD}" srcOrd="1" destOrd="0" presId="urn:microsoft.com/office/officeart/2005/8/layout/hierarchy3"/>
    <dgm:cxn modelId="{A630E81C-D111-47DD-A329-1223C4F33E50}" type="presParOf" srcId="{0B9A9F65-006C-47C1-94E8-536DF19C65CD}" destId="{F9A97A2E-92E3-4A96-A583-6AA2F2C9A419}" srcOrd="0" destOrd="0" presId="urn:microsoft.com/office/officeart/2005/8/layout/hierarchy3"/>
    <dgm:cxn modelId="{9C5BD9CB-0FB5-4803-AE27-45E8F225C425}" type="presParOf" srcId="{0B9A9F65-006C-47C1-94E8-536DF19C65CD}" destId="{78FF539B-8B51-445D-AB79-F074E606AE82}" srcOrd="1" destOrd="0" presId="urn:microsoft.com/office/officeart/2005/8/layout/hierarchy3"/>
    <dgm:cxn modelId="{D847E40B-EA30-464F-94C3-D43AE211E520}" type="presParOf" srcId="{0B9A9F65-006C-47C1-94E8-536DF19C65CD}" destId="{CDB18237-84CE-41E9-8A5A-AF9549C423E6}" srcOrd="2" destOrd="0" presId="urn:microsoft.com/office/officeart/2005/8/layout/hierarchy3"/>
    <dgm:cxn modelId="{9C76DB71-49D3-478B-80C7-941BF062B79E}" type="presParOf" srcId="{0B9A9F65-006C-47C1-94E8-536DF19C65CD}" destId="{0E198FDC-DDB3-45E0-ACAD-1C7A8CA6ED68}" srcOrd="3" destOrd="0" presId="urn:microsoft.com/office/officeart/2005/8/layout/hierarchy3"/>
    <dgm:cxn modelId="{B56B9C2D-7FE0-4B2C-993A-FF07B7E240E8}" type="presParOf" srcId="{0B9A9F65-006C-47C1-94E8-536DF19C65CD}" destId="{1BBBE0A4-9A25-4F54-9C81-1DC3A0D0B310}" srcOrd="4" destOrd="0" presId="urn:microsoft.com/office/officeart/2005/8/layout/hierarchy3"/>
    <dgm:cxn modelId="{43676CA2-71AB-40E8-B7A7-9E6A2EDDCF53}" type="presParOf" srcId="{0B9A9F65-006C-47C1-94E8-536DF19C65CD}" destId="{BFED6338-A378-4623-B5E5-0BF624E2D252}" srcOrd="5" destOrd="0" presId="urn:microsoft.com/office/officeart/2005/8/layout/hierarchy3"/>
    <dgm:cxn modelId="{ABF247B3-0871-4190-86CB-A4927055572B}" type="presParOf" srcId="{0B9A9F65-006C-47C1-94E8-536DF19C65CD}" destId="{7C12C596-8BE2-4657-9272-D6F7B72E3D17}" srcOrd="6" destOrd="0" presId="urn:microsoft.com/office/officeart/2005/8/layout/hierarchy3"/>
    <dgm:cxn modelId="{678D6BBD-A670-40C9-8189-4CF521A09D4C}" type="presParOf" srcId="{0B9A9F65-006C-47C1-94E8-536DF19C65CD}" destId="{9897939E-2E71-4F51-A3B2-DB0C11ECC237}"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A92917-A917-423C-B761-7B2AA8713FA3}">
      <dsp:nvSpPr>
        <dsp:cNvPr id="0" name=""/>
        <dsp:cNvSpPr/>
      </dsp:nvSpPr>
      <dsp:spPr>
        <a:xfrm>
          <a:off x="229395" y="816"/>
          <a:ext cx="1218865" cy="609432"/>
        </a:xfrm>
        <a:prstGeom prst="roundRect">
          <a:avLst>
            <a:gd name="adj" fmla="val 10000"/>
          </a:avLst>
        </a:prstGeom>
        <a:solidFill>
          <a:srgbClr val="007A37"/>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Monitor Types</a:t>
          </a:r>
          <a:endParaRPr lang="en-US" sz="1400" kern="1200" dirty="0"/>
        </a:p>
      </dsp:txBody>
      <dsp:txXfrm>
        <a:off x="229395" y="816"/>
        <a:ext cx="1218865" cy="609432"/>
      </dsp:txXfrm>
    </dsp:sp>
    <dsp:sp modelId="{95AAC29E-F62C-4ACE-9978-18B8D62E360D}">
      <dsp:nvSpPr>
        <dsp:cNvPr id="0" name=""/>
        <dsp:cNvSpPr/>
      </dsp:nvSpPr>
      <dsp:spPr>
        <a:xfrm>
          <a:off x="351281" y="610248"/>
          <a:ext cx="121886" cy="457074"/>
        </a:xfrm>
        <a:custGeom>
          <a:avLst/>
          <a:gdLst/>
          <a:ahLst/>
          <a:cxnLst/>
          <a:rect l="0" t="0" r="0" b="0"/>
          <a:pathLst>
            <a:path>
              <a:moveTo>
                <a:pt x="0" y="0"/>
              </a:moveTo>
              <a:lnTo>
                <a:pt x="0" y="457074"/>
              </a:lnTo>
              <a:lnTo>
                <a:pt x="121886" y="457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AB0D96-DA3C-4B91-93CF-09C8D2EFA519}">
      <dsp:nvSpPr>
        <dsp:cNvPr id="0" name=""/>
        <dsp:cNvSpPr/>
      </dsp:nvSpPr>
      <dsp:spPr>
        <a:xfrm>
          <a:off x="473168" y="762606"/>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SLAMS</a:t>
          </a:r>
          <a:endParaRPr lang="en-US" sz="1100" kern="1200" dirty="0"/>
        </a:p>
      </dsp:txBody>
      <dsp:txXfrm>
        <a:off x="473168" y="762606"/>
        <a:ext cx="975092" cy="609432"/>
      </dsp:txXfrm>
    </dsp:sp>
    <dsp:sp modelId="{4E8B4C25-2C3D-4499-9F31-037E9AE62E1C}">
      <dsp:nvSpPr>
        <dsp:cNvPr id="0" name=""/>
        <dsp:cNvSpPr/>
      </dsp:nvSpPr>
      <dsp:spPr>
        <a:xfrm>
          <a:off x="351281" y="610248"/>
          <a:ext cx="121886" cy="1218865"/>
        </a:xfrm>
        <a:custGeom>
          <a:avLst/>
          <a:gdLst/>
          <a:ahLst/>
          <a:cxnLst/>
          <a:rect l="0" t="0" r="0" b="0"/>
          <a:pathLst>
            <a:path>
              <a:moveTo>
                <a:pt x="0" y="0"/>
              </a:moveTo>
              <a:lnTo>
                <a:pt x="0" y="1218865"/>
              </a:lnTo>
              <a:lnTo>
                <a:pt x="121886" y="12188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A28-D7C8-441C-8E41-8D495DC1ED39}">
      <dsp:nvSpPr>
        <dsp:cNvPr id="0" name=""/>
        <dsp:cNvSpPr/>
      </dsp:nvSpPr>
      <dsp:spPr>
        <a:xfrm>
          <a:off x="473168" y="1524397"/>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Special Purpose</a:t>
          </a:r>
          <a:endParaRPr lang="en-US" sz="1100" kern="1200" dirty="0"/>
        </a:p>
      </dsp:txBody>
      <dsp:txXfrm>
        <a:off x="473168" y="1524397"/>
        <a:ext cx="975092" cy="609432"/>
      </dsp:txXfrm>
    </dsp:sp>
    <dsp:sp modelId="{320A155E-F8F1-45A0-89D9-3717B029FFDB}">
      <dsp:nvSpPr>
        <dsp:cNvPr id="0" name=""/>
        <dsp:cNvSpPr/>
      </dsp:nvSpPr>
      <dsp:spPr>
        <a:xfrm>
          <a:off x="351281" y="610248"/>
          <a:ext cx="106753" cy="1904056"/>
        </a:xfrm>
        <a:custGeom>
          <a:avLst/>
          <a:gdLst/>
          <a:ahLst/>
          <a:cxnLst/>
          <a:rect l="0" t="0" r="0" b="0"/>
          <a:pathLst>
            <a:path>
              <a:moveTo>
                <a:pt x="0" y="0"/>
              </a:moveTo>
              <a:lnTo>
                <a:pt x="0" y="1904056"/>
              </a:lnTo>
              <a:lnTo>
                <a:pt x="106753" y="1904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91C59-8FC2-4040-A7C1-DCEADE9A63C7}">
      <dsp:nvSpPr>
        <dsp:cNvPr id="0" name=""/>
        <dsp:cNvSpPr/>
      </dsp:nvSpPr>
      <dsp:spPr>
        <a:xfrm>
          <a:off x="458034" y="220958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Tribal Monitors</a:t>
          </a:r>
          <a:endParaRPr lang="en-US" sz="1100" kern="1200" dirty="0"/>
        </a:p>
      </dsp:txBody>
      <dsp:txXfrm>
        <a:off x="458034" y="2209588"/>
        <a:ext cx="975092" cy="609432"/>
      </dsp:txXfrm>
    </dsp:sp>
    <dsp:sp modelId="{7D8FBECE-6661-42F8-9957-47E4C30DFEA9}">
      <dsp:nvSpPr>
        <dsp:cNvPr id="0" name=""/>
        <dsp:cNvSpPr/>
      </dsp:nvSpPr>
      <dsp:spPr>
        <a:xfrm>
          <a:off x="351281" y="610248"/>
          <a:ext cx="106753" cy="2665846"/>
        </a:xfrm>
        <a:custGeom>
          <a:avLst/>
          <a:gdLst/>
          <a:ahLst/>
          <a:cxnLst/>
          <a:rect l="0" t="0" r="0" b="0"/>
          <a:pathLst>
            <a:path>
              <a:moveTo>
                <a:pt x="0" y="0"/>
              </a:moveTo>
              <a:lnTo>
                <a:pt x="0" y="2665846"/>
              </a:lnTo>
              <a:lnTo>
                <a:pt x="106753" y="2665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CEFD6-89A3-49CF-9A16-6AE7264221EE}">
      <dsp:nvSpPr>
        <dsp:cNvPr id="0" name=""/>
        <dsp:cNvSpPr/>
      </dsp:nvSpPr>
      <dsp:spPr>
        <a:xfrm>
          <a:off x="458034" y="2971379"/>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Industrial</a:t>
          </a:r>
          <a:endParaRPr lang="en-US" sz="1100" kern="1200" dirty="0"/>
        </a:p>
      </dsp:txBody>
      <dsp:txXfrm>
        <a:off x="458034" y="2971379"/>
        <a:ext cx="975092" cy="609432"/>
      </dsp:txXfrm>
    </dsp:sp>
    <dsp:sp modelId="{FC73A480-7E07-47D9-9C41-BA0640A67669}">
      <dsp:nvSpPr>
        <dsp:cNvPr id="0" name=""/>
        <dsp:cNvSpPr/>
      </dsp:nvSpPr>
      <dsp:spPr>
        <a:xfrm>
          <a:off x="351281" y="610248"/>
          <a:ext cx="106753" cy="3427637"/>
        </a:xfrm>
        <a:custGeom>
          <a:avLst/>
          <a:gdLst/>
          <a:ahLst/>
          <a:cxnLst/>
          <a:rect l="0" t="0" r="0" b="0"/>
          <a:pathLst>
            <a:path>
              <a:moveTo>
                <a:pt x="0" y="0"/>
              </a:moveTo>
              <a:lnTo>
                <a:pt x="0" y="3427637"/>
              </a:lnTo>
              <a:lnTo>
                <a:pt x="106753" y="3427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802236-EF04-4B6B-95D8-7C7259B79C42}">
      <dsp:nvSpPr>
        <dsp:cNvPr id="0" name=""/>
        <dsp:cNvSpPr/>
      </dsp:nvSpPr>
      <dsp:spPr>
        <a:xfrm>
          <a:off x="458034" y="3733170"/>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Other Federal</a:t>
          </a:r>
          <a:endParaRPr lang="en-US" sz="1100" kern="1200" dirty="0"/>
        </a:p>
      </dsp:txBody>
      <dsp:txXfrm>
        <a:off x="458034" y="3733170"/>
        <a:ext cx="975092" cy="609432"/>
      </dsp:txXfrm>
    </dsp:sp>
    <dsp:sp modelId="{69542289-B7ED-4AD5-A8C0-8FE7CC78C301}">
      <dsp:nvSpPr>
        <dsp:cNvPr id="0" name=""/>
        <dsp:cNvSpPr/>
      </dsp:nvSpPr>
      <dsp:spPr>
        <a:xfrm>
          <a:off x="1752976" y="816"/>
          <a:ext cx="1218865" cy="609432"/>
        </a:xfrm>
        <a:prstGeom prst="roundRect">
          <a:avLst>
            <a:gd name="adj" fmla="val 10000"/>
          </a:avLst>
        </a:prstGeom>
        <a:solidFill>
          <a:srgbClr val="007A37"/>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Network Affiliations</a:t>
          </a:r>
          <a:endParaRPr lang="en-US" sz="1400" kern="1200" dirty="0"/>
        </a:p>
      </dsp:txBody>
      <dsp:txXfrm>
        <a:off x="1752976" y="816"/>
        <a:ext cx="1218865" cy="609432"/>
      </dsp:txXfrm>
    </dsp:sp>
    <dsp:sp modelId="{A3A20A53-4FB7-4F9E-B613-8328A02A569C}">
      <dsp:nvSpPr>
        <dsp:cNvPr id="0" name=""/>
        <dsp:cNvSpPr/>
      </dsp:nvSpPr>
      <dsp:spPr>
        <a:xfrm>
          <a:off x="1874863" y="610248"/>
          <a:ext cx="106753" cy="380474"/>
        </a:xfrm>
        <a:custGeom>
          <a:avLst/>
          <a:gdLst/>
          <a:ahLst/>
          <a:cxnLst/>
          <a:rect l="0" t="0" r="0" b="0"/>
          <a:pathLst>
            <a:path>
              <a:moveTo>
                <a:pt x="0" y="0"/>
              </a:moveTo>
              <a:lnTo>
                <a:pt x="0" y="380474"/>
              </a:lnTo>
              <a:lnTo>
                <a:pt x="106753" y="3804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49844-76FF-4165-A025-72BC387175D0}">
      <dsp:nvSpPr>
        <dsp:cNvPr id="0" name=""/>
        <dsp:cNvSpPr/>
      </dsp:nvSpPr>
      <dsp:spPr>
        <a:xfrm>
          <a:off x="1981616" y="686007"/>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IMPROVE</a:t>
          </a:r>
          <a:endParaRPr lang="en-US" sz="1100" kern="1200" dirty="0"/>
        </a:p>
      </dsp:txBody>
      <dsp:txXfrm>
        <a:off x="1981616" y="686007"/>
        <a:ext cx="975092" cy="609432"/>
      </dsp:txXfrm>
    </dsp:sp>
    <dsp:sp modelId="{3DB010EF-506B-41AF-B55E-97A3FBCB1267}">
      <dsp:nvSpPr>
        <dsp:cNvPr id="0" name=""/>
        <dsp:cNvSpPr/>
      </dsp:nvSpPr>
      <dsp:spPr>
        <a:xfrm>
          <a:off x="1874863" y="610248"/>
          <a:ext cx="106753" cy="1142265"/>
        </a:xfrm>
        <a:custGeom>
          <a:avLst/>
          <a:gdLst/>
          <a:ahLst/>
          <a:cxnLst/>
          <a:rect l="0" t="0" r="0" b="0"/>
          <a:pathLst>
            <a:path>
              <a:moveTo>
                <a:pt x="0" y="0"/>
              </a:moveTo>
              <a:lnTo>
                <a:pt x="0" y="1142265"/>
              </a:lnTo>
              <a:lnTo>
                <a:pt x="106753" y="1142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B6662-D034-491A-9CD3-C33C0FC92DC3}">
      <dsp:nvSpPr>
        <dsp:cNvPr id="0" name=""/>
        <dsp:cNvSpPr/>
      </dsp:nvSpPr>
      <dsp:spPr>
        <a:xfrm>
          <a:off x="1981616" y="144779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Trends Speciation</a:t>
          </a:r>
          <a:endParaRPr lang="en-US" sz="1100" kern="1200" dirty="0"/>
        </a:p>
      </dsp:txBody>
      <dsp:txXfrm>
        <a:off x="1981616" y="1447798"/>
        <a:ext cx="975092" cy="609432"/>
      </dsp:txXfrm>
    </dsp:sp>
    <dsp:sp modelId="{A8F2B016-BC39-405F-B9F0-1B20238CFD3E}">
      <dsp:nvSpPr>
        <dsp:cNvPr id="0" name=""/>
        <dsp:cNvSpPr/>
      </dsp:nvSpPr>
      <dsp:spPr>
        <a:xfrm>
          <a:off x="1874863" y="610248"/>
          <a:ext cx="106753" cy="1904056"/>
        </a:xfrm>
        <a:custGeom>
          <a:avLst/>
          <a:gdLst/>
          <a:ahLst/>
          <a:cxnLst/>
          <a:rect l="0" t="0" r="0" b="0"/>
          <a:pathLst>
            <a:path>
              <a:moveTo>
                <a:pt x="0" y="0"/>
              </a:moveTo>
              <a:lnTo>
                <a:pt x="0" y="1904056"/>
              </a:lnTo>
              <a:lnTo>
                <a:pt x="106753" y="1904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786E-5DAD-4AC2-B8E5-353A30871181}">
      <dsp:nvSpPr>
        <dsp:cNvPr id="0" name=""/>
        <dsp:cNvSpPr/>
      </dsp:nvSpPr>
      <dsp:spPr>
        <a:xfrm>
          <a:off x="1981616" y="220958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Supplemental Spec.</a:t>
          </a:r>
          <a:endParaRPr lang="en-US" sz="1100" kern="1200" dirty="0"/>
        </a:p>
      </dsp:txBody>
      <dsp:txXfrm>
        <a:off x="1981616" y="2209588"/>
        <a:ext cx="975092" cy="609432"/>
      </dsp:txXfrm>
    </dsp:sp>
    <dsp:sp modelId="{C72F5D0D-08A4-4F25-9951-47EECA137C75}">
      <dsp:nvSpPr>
        <dsp:cNvPr id="0" name=""/>
        <dsp:cNvSpPr/>
      </dsp:nvSpPr>
      <dsp:spPr>
        <a:xfrm>
          <a:off x="1874863" y="610248"/>
          <a:ext cx="106753" cy="2665846"/>
        </a:xfrm>
        <a:custGeom>
          <a:avLst/>
          <a:gdLst/>
          <a:ahLst/>
          <a:cxnLst/>
          <a:rect l="0" t="0" r="0" b="0"/>
          <a:pathLst>
            <a:path>
              <a:moveTo>
                <a:pt x="0" y="0"/>
              </a:moveTo>
              <a:lnTo>
                <a:pt x="0" y="2665846"/>
              </a:lnTo>
              <a:lnTo>
                <a:pt x="106753" y="2665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D3B5C-2A8F-432E-BDFD-3D2E86869442}">
      <dsp:nvSpPr>
        <dsp:cNvPr id="0" name=""/>
        <dsp:cNvSpPr/>
      </dsp:nvSpPr>
      <dsp:spPr>
        <a:xfrm>
          <a:off x="1981616" y="2971379"/>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NATTS</a:t>
          </a:r>
          <a:endParaRPr lang="en-US" sz="1100" kern="1200" dirty="0"/>
        </a:p>
      </dsp:txBody>
      <dsp:txXfrm>
        <a:off x="1981616" y="2971379"/>
        <a:ext cx="975092" cy="609432"/>
      </dsp:txXfrm>
    </dsp:sp>
    <dsp:sp modelId="{3C6EA7AC-2AC5-4D05-8CBF-4D626F1E3A78}">
      <dsp:nvSpPr>
        <dsp:cNvPr id="0" name=""/>
        <dsp:cNvSpPr/>
      </dsp:nvSpPr>
      <dsp:spPr>
        <a:xfrm>
          <a:off x="1874863" y="610248"/>
          <a:ext cx="106753" cy="3427637"/>
        </a:xfrm>
        <a:custGeom>
          <a:avLst/>
          <a:gdLst/>
          <a:ahLst/>
          <a:cxnLst/>
          <a:rect l="0" t="0" r="0" b="0"/>
          <a:pathLst>
            <a:path>
              <a:moveTo>
                <a:pt x="0" y="0"/>
              </a:moveTo>
              <a:lnTo>
                <a:pt x="0" y="3427637"/>
              </a:lnTo>
              <a:lnTo>
                <a:pt x="106753" y="3427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26239D-3D14-47EB-BC30-BCD1F4359EF7}">
      <dsp:nvSpPr>
        <dsp:cNvPr id="0" name=""/>
        <dsp:cNvSpPr/>
      </dsp:nvSpPr>
      <dsp:spPr>
        <a:xfrm>
          <a:off x="1981616" y="3733170"/>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NCore</a:t>
          </a:r>
          <a:endParaRPr lang="en-US" sz="1100" kern="1200" dirty="0"/>
        </a:p>
      </dsp:txBody>
      <dsp:txXfrm>
        <a:off x="1981616" y="3733170"/>
        <a:ext cx="975092" cy="609432"/>
      </dsp:txXfrm>
    </dsp:sp>
    <dsp:sp modelId="{8479AB13-54E1-473A-8BCB-883C38CA2954}">
      <dsp:nvSpPr>
        <dsp:cNvPr id="0" name=""/>
        <dsp:cNvSpPr/>
      </dsp:nvSpPr>
      <dsp:spPr>
        <a:xfrm>
          <a:off x="1874863" y="610248"/>
          <a:ext cx="106753" cy="4189428"/>
        </a:xfrm>
        <a:custGeom>
          <a:avLst/>
          <a:gdLst/>
          <a:ahLst/>
          <a:cxnLst/>
          <a:rect l="0" t="0" r="0" b="0"/>
          <a:pathLst>
            <a:path>
              <a:moveTo>
                <a:pt x="0" y="0"/>
              </a:moveTo>
              <a:lnTo>
                <a:pt x="0" y="4189428"/>
              </a:lnTo>
              <a:lnTo>
                <a:pt x="106753" y="4189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8C1CB-3B40-4530-BF35-707252CAE760}">
      <dsp:nvSpPr>
        <dsp:cNvPr id="0" name=""/>
        <dsp:cNvSpPr/>
      </dsp:nvSpPr>
      <dsp:spPr>
        <a:xfrm>
          <a:off x="1981616" y="4494960"/>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PAMS</a:t>
          </a:r>
          <a:endParaRPr lang="en-US" sz="1100" kern="1200" dirty="0"/>
        </a:p>
      </dsp:txBody>
      <dsp:txXfrm>
        <a:off x="1981616" y="4494960"/>
        <a:ext cx="975092" cy="609432"/>
      </dsp:txXfrm>
    </dsp:sp>
    <dsp:sp modelId="{1B58EE24-DDDF-4543-A8E6-FCB27DD7ACB8}">
      <dsp:nvSpPr>
        <dsp:cNvPr id="0" name=""/>
        <dsp:cNvSpPr/>
      </dsp:nvSpPr>
      <dsp:spPr>
        <a:xfrm>
          <a:off x="1874863" y="610248"/>
          <a:ext cx="106753" cy="4951219"/>
        </a:xfrm>
        <a:custGeom>
          <a:avLst/>
          <a:gdLst/>
          <a:ahLst/>
          <a:cxnLst/>
          <a:rect l="0" t="0" r="0" b="0"/>
          <a:pathLst>
            <a:path>
              <a:moveTo>
                <a:pt x="0" y="0"/>
              </a:moveTo>
              <a:lnTo>
                <a:pt x="0" y="4951219"/>
              </a:lnTo>
              <a:lnTo>
                <a:pt x="106753" y="4951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86E38-54D7-4727-809F-87BD4F299C4A}">
      <dsp:nvSpPr>
        <dsp:cNvPr id="0" name=""/>
        <dsp:cNvSpPr/>
      </dsp:nvSpPr>
      <dsp:spPr>
        <a:xfrm>
          <a:off x="1981616" y="5256751"/>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Unofficial PAMS</a:t>
          </a:r>
          <a:endParaRPr lang="en-US" sz="1100" kern="1200" dirty="0"/>
        </a:p>
      </dsp:txBody>
      <dsp:txXfrm>
        <a:off x="1981616" y="5256751"/>
        <a:ext cx="975092" cy="609432"/>
      </dsp:txXfrm>
    </dsp:sp>
    <dsp:sp modelId="{8355E65F-5DBD-4045-8EC9-0A1BD172C459}">
      <dsp:nvSpPr>
        <dsp:cNvPr id="0" name=""/>
        <dsp:cNvSpPr/>
      </dsp:nvSpPr>
      <dsp:spPr>
        <a:xfrm>
          <a:off x="3276558" y="816"/>
          <a:ext cx="1218865" cy="609432"/>
        </a:xfrm>
        <a:prstGeom prst="roundRect">
          <a:avLst>
            <a:gd name="adj" fmla="val 10000"/>
          </a:avLst>
        </a:prstGeom>
        <a:solidFill>
          <a:srgbClr val="007A37"/>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Other Information</a:t>
          </a:r>
          <a:endParaRPr lang="en-US" sz="1400" kern="1200" dirty="0"/>
        </a:p>
      </dsp:txBody>
      <dsp:txXfrm>
        <a:off x="3276558" y="816"/>
        <a:ext cx="1218865" cy="609432"/>
      </dsp:txXfrm>
    </dsp:sp>
    <dsp:sp modelId="{D50C5716-6E42-4B28-8E80-3383E09C6A98}">
      <dsp:nvSpPr>
        <dsp:cNvPr id="0" name=""/>
        <dsp:cNvSpPr/>
      </dsp:nvSpPr>
      <dsp:spPr>
        <a:xfrm>
          <a:off x="3398444" y="610248"/>
          <a:ext cx="121886" cy="457074"/>
        </a:xfrm>
        <a:custGeom>
          <a:avLst/>
          <a:gdLst/>
          <a:ahLst/>
          <a:cxnLst/>
          <a:rect l="0" t="0" r="0" b="0"/>
          <a:pathLst>
            <a:path>
              <a:moveTo>
                <a:pt x="0" y="0"/>
              </a:moveTo>
              <a:lnTo>
                <a:pt x="0" y="457074"/>
              </a:lnTo>
              <a:lnTo>
                <a:pt x="121886" y="457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C7E14-8EFA-42E7-B5FB-32A2717057CF}">
      <dsp:nvSpPr>
        <dsp:cNvPr id="0" name=""/>
        <dsp:cNvSpPr/>
      </dsp:nvSpPr>
      <dsp:spPr>
        <a:xfrm>
          <a:off x="3520331" y="762606"/>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Non-Regulatory</a:t>
          </a:r>
          <a:endParaRPr lang="en-US" sz="1100" kern="1200" dirty="0"/>
        </a:p>
      </dsp:txBody>
      <dsp:txXfrm>
        <a:off x="3520331" y="762606"/>
        <a:ext cx="975092" cy="609432"/>
      </dsp:txXfrm>
    </dsp:sp>
    <dsp:sp modelId="{DF8464A9-2F62-4344-9E3A-88B3DBF9F2EB}">
      <dsp:nvSpPr>
        <dsp:cNvPr id="0" name=""/>
        <dsp:cNvSpPr/>
      </dsp:nvSpPr>
      <dsp:spPr>
        <a:xfrm>
          <a:off x="3398444" y="610248"/>
          <a:ext cx="106753" cy="1142265"/>
        </a:xfrm>
        <a:custGeom>
          <a:avLst/>
          <a:gdLst/>
          <a:ahLst/>
          <a:cxnLst/>
          <a:rect l="0" t="0" r="0" b="0"/>
          <a:pathLst>
            <a:path>
              <a:moveTo>
                <a:pt x="0" y="0"/>
              </a:moveTo>
              <a:lnTo>
                <a:pt x="0" y="1142265"/>
              </a:lnTo>
              <a:lnTo>
                <a:pt x="106753" y="1142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0CB6C-2137-45F6-848D-9C46387537F0}">
      <dsp:nvSpPr>
        <dsp:cNvPr id="0" name=""/>
        <dsp:cNvSpPr/>
      </dsp:nvSpPr>
      <dsp:spPr>
        <a:xfrm>
          <a:off x="3505197" y="144779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Index Site</a:t>
          </a:r>
          <a:endParaRPr lang="en-US" sz="1100" kern="1200" dirty="0"/>
        </a:p>
      </dsp:txBody>
      <dsp:txXfrm>
        <a:off x="3505197" y="1447798"/>
        <a:ext cx="975092" cy="609432"/>
      </dsp:txXfrm>
    </dsp:sp>
    <dsp:sp modelId="{A1155B02-F4F3-42A1-A496-29D56AF0F557}">
      <dsp:nvSpPr>
        <dsp:cNvPr id="0" name=""/>
        <dsp:cNvSpPr/>
      </dsp:nvSpPr>
      <dsp:spPr>
        <a:xfrm>
          <a:off x="3398444" y="610248"/>
          <a:ext cx="106753" cy="1904056"/>
        </a:xfrm>
        <a:custGeom>
          <a:avLst/>
          <a:gdLst/>
          <a:ahLst/>
          <a:cxnLst/>
          <a:rect l="0" t="0" r="0" b="0"/>
          <a:pathLst>
            <a:path>
              <a:moveTo>
                <a:pt x="0" y="0"/>
              </a:moveTo>
              <a:lnTo>
                <a:pt x="0" y="1904056"/>
              </a:lnTo>
              <a:lnTo>
                <a:pt x="106753" y="1904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7FB9C-1DE5-418A-964C-2B9F90D2D80A}">
      <dsp:nvSpPr>
        <dsp:cNvPr id="0" name=""/>
        <dsp:cNvSpPr/>
      </dsp:nvSpPr>
      <dsp:spPr>
        <a:xfrm>
          <a:off x="3505197" y="220958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QA collocated</a:t>
          </a:r>
          <a:endParaRPr lang="en-US" sz="1100" kern="1200" dirty="0"/>
        </a:p>
      </dsp:txBody>
      <dsp:txXfrm>
        <a:off x="3505197" y="2209588"/>
        <a:ext cx="975092" cy="609432"/>
      </dsp:txXfrm>
    </dsp:sp>
    <dsp:sp modelId="{EC4C7906-B26C-48B7-820D-137499977001}">
      <dsp:nvSpPr>
        <dsp:cNvPr id="0" name=""/>
        <dsp:cNvSpPr/>
      </dsp:nvSpPr>
      <dsp:spPr>
        <a:xfrm>
          <a:off x="4800139" y="816"/>
          <a:ext cx="1218865" cy="609432"/>
        </a:xfrm>
        <a:prstGeom prst="roundRect">
          <a:avLst>
            <a:gd name="adj" fmla="val 10000"/>
          </a:avLst>
        </a:prstGeom>
        <a:solidFill>
          <a:srgbClr val="007A37"/>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Legacy Monitor Types</a:t>
          </a:r>
          <a:endParaRPr lang="en-US" sz="1400" kern="1200" dirty="0"/>
        </a:p>
      </dsp:txBody>
      <dsp:txXfrm>
        <a:off x="4800139" y="816"/>
        <a:ext cx="1218865" cy="609432"/>
      </dsp:txXfrm>
    </dsp:sp>
    <dsp:sp modelId="{F9A97A2E-92E3-4A96-A583-6AA2F2C9A419}">
      <dsp:nvSpPr>
        <dsp:cNvPr id="0" name=""/>
        <dsp:cNvSpPr/>
      </dsp:nvSpPr>
      <dsp:spPr>
        <a:xfrm>
          <a:off x="4922026" y="610248"/>
          <a:ext cx="121886" cy="457074"/>
        </a:xfrm>
        <a:custGeom>
          <a:avLst/>
          <a:gdLst/>
          <a:ahLst/>
          <a:cxnLst/>
          <a:rect l="0" t="0" r="0" b="0"/>
          <a:pathLst>
            <a:path>
              <a:moveTo>
                <a:pt x="0" y="0"/>
              </a:moveTo>
              <a:lnTo>
                <a:pt x="0" y="457074"/>
              </a:lnTo>
              <a:lnTo>
                <a:pt x="121886" y="457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FF539B-8B51-445D-AB79-F074E606AE82}">
      <dsp:nvSpPr>
        <dsp:cNvPr id="0" name=""/>
        <dsp:cNvSpPr/>
      </dsp:nvSpPr>
      <dsp:spPr>
        <a:xfrm>
          <a:off x="5043912" y="762606"/>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Other</a:t>
          </a:r>
          <a:endParaRPr lang="en-US" sz="1100" kern="1200" dirty="0"/>
        </a:p>
      </dsp:txBody>
      <dsp:txXfrm>
        <a:off x="5043912" y="762606"/>
        <a:ext cx="975092" cy="609432"/>
      </dsp:txXfrm>
    </dsp:sp>
    <dsp:sp modelId="{CDB18237-84CE-41E9-8A5A-AF9549C423E6}">
      <dsp:nvSpPr>
        <dsp:cNvPr id="0" name=""/>
        <dsp:cNvSpPr/>
      </dsp:nvSpPr>
      <dsp:spPr>
        <a:xfrm>
          <a:off x="4922026" y="610248"/>
          <a:ext cx="121886" cy="1218865"/>
        </a:xfrm>
        <a:custGeom>
          <a:avLst/>
          <a:gdLst/>
          <a:ahLst/>
          <a:cxnLst/>
          <a:rect l="0" t="0" r="0" b="0"/>
          <a:pathLst>
            <a:path>
              <a:moveTo>
                <a:pt x="0" y="0"/>
              </a:moveTo>
              <a:lnTo>
                <a:pt x="0" y="1218865"/>
              </a:lnTo>
              <a:lnTo>
                <a:pt x="121886" y="12188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98FDC-DDB3-45E0-ACAD-1C7A8CA6ED68}">
      <dsp:nvSpPr>
        <dsp:cNvPr id="0" name=""/>
        <dsp:cNvSpPr/>
      </dsp:nvSpPr>
      <dsp:spPr>
        <a:xfrm>
          <a:off x="5043912" y="1524397"/>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NAMS</a:t>
          </a:r>
          <a:endParaRPr lang="en-US" sz="1100" kern="1200" dirty="0"/>
        </a:p>
      </dsp:txBody>
      <dsp:txXfrm>
        <a:off x="5043912" y="1524397"/>
        <a:ext cx="975092" cy="609432"/>
      </dsp:txXfrm>
    </dsp:sp>
    <dsp:sp modelId="{1BBBE0A4-9A25-4F54-9C81-1DC3A0D0B310}">
      <dsp:nvSpPr>
        <dsp:cNvPr id="0" name=""/>
        <dsp:cNvSpPr/>
      </dsp:nvSpPr>
      <dsp:spPr>
        <a:xfrm>
          <a:off x="4922026" y="610248"/>
          <a:ext cx="121886" cy="1980655"/>
        </a:xfrm>
        <a:custGeom>
          <a:avLst/>
          <a:gdLst/>
          <a:ahLst/>
          <a:cxnLst/>
          <a:rect l="0" t="0" r="0" b="0"/>
          <a:pathLst>
            <a:path>
              <a:moveTo>
                <a:pt x="0" y="0"/>
              </a:moveTo>
              <a:lnTo>
                <a:pt x="0" y="1980655"/>
              </a:lnTo>
              <a:lnTo>
                <a:pt x="121886" y="1980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ED6338-A378-4623-B5E5-0BF624E2D252}">
      <dsp:nvSpPr>
        <dsp:cNvPr id="0" name=""/>
        <dsp:cNvSpPr/>
      </dsp:nvSpPr>
      <dsp:spPr>
        <a:xfrm>
          <a:off x="5043912" y="2286188"/>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WHO</a:t>
          </a:r>
          <a:endParaRPr lang="en-US" sz="1100" kern="1200" dirty="0"/>
        </a:p>
      </dsp:txBody>
      <dsp:txXfrm>
        <a:off x="5043912" y="2286188"/>
        <a:ext cx="975092" cy="609432"/>
      </dsp:txXfrm>
    </dsp:sp>
    <dsp:sp modelId="{7C12C596-8BE2-4657-9272-D6F7B72E3D17}">
      <dsp:nvSpPr>
        <dsp:cNvPr id="0" name=""/>
        <dsp:cNvSpPr/>
      </dsp:nvSpPr>
      <dsp:spPr>
        <a:xfrm>
          <a:off x="4922026" y="610248"/>
          <a:ext cx="121886" cy="2742446"/>
        </a:xfrm>
        <a:custGeom>
          <a:avLst/>
          <a:gdLst/>
          <a:ahLst/>
          <a:cxnLst/>
          <a:rect l="0" t="0" r="0" b="0"/>
          <a:pathLst>
            <a:path>
              <a:moveTo>
                <a:pt x="0" y="0"/>
              </a:moveTo>
              <a:lnTo>
                <a:pt x="0" y="2742446"/>
              </a:lnTo>
              <a:lnTo>
                <a:pt x="121886" y="2742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7939E-2E71-4F51-A3B2-DB0C11ECC237}">
      <dsp:nvSpPr>
        <dsp:cNvPr id="0" name=""/>
        <dsp:cNvSpPr/>
      </dsp:nvSpPr>
      <dsp:spPr>
        <a:xfrm>
          <a:off x="5043912" y="3047979"/>
          <a:ext cx="975092" cy="60943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WMO</a:t>
          </a:r>
          <a:endParaRPr lang="en-US" sz="1100" kern="1200" dirty="0"/>
        </a:p>
      </dsp:txBody>
      <dsp:txXfrm>
        <a:off x="5043912" y="3047979"/>
        <a:ext cx="975092" cy="609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FB20113B-14B8-408F-B7CC-4A95DA7BB38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C892575-76B2-44B4-A0D4-5723D177CFE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88034637-DF4D-4880-89B9-7524F5659E64}" type="datetime1">
              <a:rPr lang="en-US"/>
              <a:pPr>
                <a:defRPr/>
              </a:pPr>
              <a:t>8/2/2012</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CE80E008-ACCA-40DB-9014-A9A803CADA3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F8D01F02-5C9F-42AD-83E4-76B1E2FBF615}" type="datetime1">
              <a:rPr lang="en-US"/>
              <a:pPr>
                <a:defRPr/>
              </a:pPr>
              <a:t>8/2/2012</a:t>
            </a:fld>
            <a:endParaRPr lang="en-US" dirty="0"/>
          </a:p>
        </p:txBody>
      </p:sp>
      <p:sp>
        <p:nvSpPr>
          <p:cNvPr id="6" name="Footer Placeholder 4"/>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1137C3E9-CAB7-4F6A-B426-4D2B7FA6C29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400C48D7-5DFE-4428-A5A8-6C4C94CBC637}" type="datetime1">
              <a:rPr lang="en-US"/>
              <a:pPr>
                <a:defRPr/>
              </a:pPr>
              <a:t>8/2/2012</a:t>
            </a:fld>
            <a:endParaRPr lang="en-US" dirty="0"/>
          </a:p>
        </p:txBody>
      </p:sp>
      <p:sp>
        <p:nvSpPr>
          <p:cNvPr id="6" name="Footer Placeholder 4"/>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202E5F6-1B1E-4862-91DF-C571C21124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89D919A-4D9C-4A5E-85EF-C71F3D9CB029}" type="datetime1">
              <a:rPr lang="en-US"/>
              <a:pPr>
                <a:defRPr/>
              </a:pPr>
              <a:t>8/2/2012</a:t>
            </a:fld>
            <a:endParaRPr lang="en-US" dirty="0"/>
          </a:p>
        </p:txBody>
      </p:sp>
      <p:sp>
        <p:nvSpPr>
          <p:cNvPr id="7" name="Footer Placeholder 5"/>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E84AE80-C3E8-4D04-B240-03B24D2E80F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smtClean="0"/>
          </a:p>
        </p:txBody>
      </p:sp>
      <p:sp>
        <p:nvSpPr>
          <p:cNvPr id="5" name="Date Placeholder 3"/>
          <p:cNvSpPr>
            <a:spLocks noGrp="1"/>
          </p:cNvSpPr>
          <p:nvPr>
            <p:ph type="dt" sz="half" idx="10"/>
          </p:nvPr>
        </p:nvSpPr>
        <p:spPr/>
        <p:txBody>
          <a:bodyPr/>
          <a:lstStyle>
            <a:lvl1pPr>
              <a:defRPr smtClean="0"/>
            </a:lvl1pPr>
          </a:lstStyle>
          <a:p>
            <a:pPr>
              <a:defRPr/>
            </a:pPr>
            <a:fld id="{9362AD80-0E3B-4888-9815-8E7A89DFF788}" type="datetime1">
              <a:rPr lang="en-US"/>
              <a:pPr>
                <a:defRPr/>
              </a:pPr>
              <a:t>8/2/2012</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91A38057-6A1F-4DEA-8C1D-8A825A4139A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061A4178-32E5-4E59-AC7E-8855A86D8B2E}" type="datetime1">
              <a:rPr lang="en-US"/>
              <a:pPr>
                <a:defRPr/>
              </a:pPr>
              <a:t>8/2/2012</a:t>
            </a:fld>
            <a:endParaRPr lang="en-US" dirty="0"/>
          </a:p>
        </p:txBody>
      </p:sp>
      <p:sp>
        <p:nvSpPr>
          <p:cNvPr id="7" name="Footer Placeholder 5"/>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9783607-C43C-45E2-9E55-D9D4ABF9E45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ABDF6FD0-D523-4EAD-9A82-D50C9071AC81}" type="datetime1">
              <a:rPr lang="en-US"/>
              <a:pPr>
                <a:defRPr/>
              </a:pPr>
              <a:t>8/2/2012</a:t>
            </a:fld>
            <a:endParaRPr lang="en-US" dirty="0"/>
          </a:p>
        </p:txBody>
      </p:sp>
      <p:sp>
        <p:nvSpPr>
          <p:cNvPr id="5" name="Footer Placeholder 3"/>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8BF990BF-1AC5-4A88-9C23-E88DB6AED6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4E0D4794-C7FE-4E45-89C3-4F56311AEB38}" type="datetime1">
              <a:rPr lang="en-US"/>
              <a:pPr>
                <a:defRPr/>
              </a:pPr>
              <a:t>8/2/2012</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A59A409D-13B5-4BFA-BEF2-B333FB868C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7EB194D9-95D6-428A-980D-F190CE06FA52}" type="datetime1">
              <a:rPr lang="en-US"/>
              <a:pPr>
                <a:defRPr/>
              </a:pPr>
              <a:t>8/2/2012</a:t>
            </a:fld>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EA5571E-9320-4765-A720-51F228C417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F117A294-A27A-48D1-B517-B316E3FBFE3C}" type="datetime1">
              <a:rPr lang="en-US"/>
              <a:pPr>
                <a:defRPr/>
              </a:pPr>
              <a:t>8/2/2012</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EEC55162-156E-4051-B1F3-5E18511A02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05ED2226-94EE-4CEE-9055-CB8AEBA3C37A}" type="datetime1">
              <a:rPr lang="en-US"/>
              <a:pPr>
                <a:defRPr/>
              </a:pPr>
              <a:t>8/2/2012</a:t>
            </a:fld>
            <a:endParaRPr lang="en-US" dirty="0"/>
          </a:p>
        </p:txBody>
      </p:sp>
      <p:sp>
        <p:nvSpPr>
          <p:cNvPr id="9" name="Footer Placeholder 7"/>
          <p:cNvSpPr>
            <a:spLocks noGrp="1"/>
          </p:cNvSpPr>
          <p:nvPr>
            <p:ph type="ftr" sz="quarter" idx="11"/>
          </p:nvPr>
        </p:nvSpPr>
        <p:spPr/>
        <p:txBody>
          <a:bodyPr/>
          <a:lstStyle>
            <a:lvl1pPr>
              <a:defRPr dirty="0" smtClean="0"/>
            </a:lvl1pPr>
          </a:lstStyle>
          <a:p>
            <a:pPr>
              <a:defRPr/>
            </a:pPr>
            <a:r>
              <a:rPr lang="en-US" dirty="0"/>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FB921297-F0ED-4C1F-BF57-9948847A5B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C06CC98D-F588-46DA-9A4F-9DCC6C9A35AC}" type="datetime1">
              <a:rPr lang="en-US"/>
              <a:pPr>
                <a:defRPr/>
              </a:pPr>
              <a:t>8/2/2012</a:t>
            </a:fld>
            <a:endParaRPr lang="en-US" dirty="0"/>
          </a:p>
        </p:txBody>
      </p:sp>
      <p:sp>
        <p:nvSpPr>
          <p:cNvPr id="5" name="Footer Placeholder 3"/>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1C78A7CB-A65C-4BD2-AD64-57AD2EE3B3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45EFF72F-CF0B-4119-9786-FB246E7E44E9}" type="datetime1">
              <a:rPr lang="en-US"/>
              <a:pPr>
                <a:defRPr/>
              </a:pPr>
              <a:t>8/2/2012</a:t>
            </a:fld>
            <a:endParaRPr lang="en-US" dirty="0"/>
          </a:p>
        </p:txBody>
      </p:sp>
      <p:sp>
        <p:nvSpPr>
          <p:cNvPr id="4" name="Footer Placeholder 2"/>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F6CEE91D-A776-4927-9F55-A284040309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E040B91E-C872-4C27-B9C0-CAB5E6D2C320}" type="datetime1">
              <a:rPr lang="en-US"/>
              <a:pPr>
                <a:defRPr/>
              </a:pPr>
              <a:t>8/2/2012</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C4084572-B0FF-41C4-9F43-7AA9EDDEE6F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28666E08-8BA9-4209-A79A-9945681B444A}" type="datetime1">
              <a:rPr lang="en-US"/>
              <a:pPr>
                <a:defRPr/>
              </a:pPr>
              <a:t>8/2/2012</a:t>
            </a:fld>
            <a:endParaRPr lang="en-US" dirty="0"/>
          </a:p>
        </p:txBody>
      </p:sp>
      <p:sp>
        <p:nvSpPr>
          <p:cNvPr id="7" name="Footer Placeholder 5"/>
          <p:cNvSpPr>
            <a:spLocks noGrp="1"/>
          </p:cNvSpPr>
          <p:nvPr>
            <p:ph type="ftr" sz="quarter" idx="11"/>
          </p:nvPr>
        </p:nvSpPr>
        <p:spPr/>
        <p:txBody>
          <a:bodyPr/>
          <a:lstStyle>
            <a:lvl1pPr>
              <a:defRPr sz="1400" dirty="0" smtClean="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011993D8-F9E3-4863-A603-4D0481FE890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E6F3A5EB-75B1-4411-9628-D0B57EF46F84}" type="datetime1">
              <a:rPr lang="en-US"/>
              <a:pPr>
                <a:defRPr/>
              </a:pPr>
              <a:t>8/2/2012</a:t>
            </a:fld>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032B910A-57A9-4E29-B51D-402F84F24C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7772400" cy="1524000"/>
          </a:xfrm>
        </p:spPr>
        <p:txBody>
          <a:bodyPr/>
          <a:lstStyle/>
          <a:p>
            <a:r>
              <a:rPr lang="en-US" sz="4800" dirty="0" smtClean="0">
                <a:solidFill>
                  <a:srgbClr val="0070C0"/>
                </a:solidFill>
              </a:rPr>
              <a:t>AQS Metadata Requirements</a:t>
            </a:r>
          </a:p>
        </p:txBody>
      </p:sp>
      <p:sp>
        <p:nvSpPr>
          <p:cNvPr id="3" name="Subtitle 2"/>
          <p:cNvSpPr>
            <a:spLocks noGrp="1"/>
          </p:cNvSpPr>
          <p:nvPr>
            <p:ph type="subTitle" idx="1"/>
          </p:nvPr>
        </p:nvSpPr>
        <p:spPr>
          <a:xfrm>
            <a:off x="3124200" y="4572000"/>
            <a:ext cx="5410200" cy="1295400"/>
          </a:xfrm>
        </p:spPr>
        <p:txBody>
          <a:bodyPr/>
          <a:lstStyle/>
          <a:p>
            <a:pPr>
              <a:spcBef>
                <a:spcPct val="0"/>
              </a:spcBef>
            </a:pPr>
            <a:r>
              <a:rPr lang="en-US" sz="3200" b="1" dirty="0" smtClean="0">
                <a:solidFill>
                  <a:srgbClr val="0070C0"/>
                </a:solidFill>
                <a:latin typeface="+mj-lt"/>
                <a:ea typeface="+mj-ea"/>
                <a:cs typeface="+mj-cs"/>
              </a:rPr>
              <a:t>Ambient Monitoring </a:t>
            </a:r>
            <a:r>
              <a:rPr lang="en-US" sz="3200" b="1" dirty="0" smtClean="0">
                <a:solidFill>
                  <a:srgbClr val="0070C0"/>
                </a:solidFill>
                <a:latin typeface="+mj-lt"/>
                <a:ea typeface="+mj-ea"/>
                <a:cs typeface="+mj-cs"/>
              </a:rPr>
              <a:t>Perspectives and Priorities</a:t>
            </a:r>
            <a:endParaRPr lang="en-US" sz="3200" b="1" dirty="0" smtClean="0">
              <a:solidFill>
                <a:srgbClr val="0070C0"/>
              </a:solidFill>
              <a:latin typeface="+mj-lt"/>
              <a:ea typeface="+mj-ea"/>
              <a:cs typeface="+mj-cs"/>
            </a:endParaRPr>
          </a:p>
        </p:txBody>
      </p:sp>
      <p:sp>
        <p:nvSpPr>
          <p:cNvPr id="6" name="Slide Number Placeholder 5"/>
          <p:cNvSpPr>
            <a:spLocks noGrp="1"/>
          </p:cNvSpPr>
          <p:nvPr>
            <p:ph type="sldNum" sz="quarter" idx="12"/>
          </p:nvPr>
        </p:nvSpPr>
        <p:spPr/>
        <p:txBody>
          <a:bodyPr/>
          <a:lstStyle/>
          <a:p>
            <a:pPr>
              <a:defRPr/>
            </a:pPr>
            <a:fld id="{CE80E008-ACCA-40DB-9014-A9A803CADA3D}" type="slidenum">
              <a:rPr lang="en-US" smtClean="0"/>
              <a:pPr>
                <a:defRPr/>
              </a:pPr>
              <a:t>1</a:t>
            </a:fld>
            <a:endParaRPr lang="en-US" dirty="0"/>
          </a:p>
        </p:txBody>
      </p:sp>
      <p:pic>
        <p:nvPicPr>
          <p:cNvPr id="1028" name="Picture 4" descr="http://www.nps.gov/acad/naturescience/images/smMARSshelters2.jpg"/>
          <p:cNvPicPr>
            <a:picLocks noChangeAspect="1" noChangeArrowheads="1"/>
          </p:cNvPicPr>
          <p:nvPr/>
        </p:nvPicPr>
        <p:blipFill>
          <a:blip r:embed="rId2" cstate="print"/>
          <a:srcRect/>
          <a:stretch>
            <a:fillRect/>
          </a:stretch>
        </p:blipFill>
        <p:spPr bwMode="auto">
          <a:xfrm>
            <a:off x="0" y="4000500"/>
            <a:ext cx="2647950" cy="2857500"/>
          </a:xfrm>
          <a:prstGeom prst="rect">
            <a:avLst/>
          </a:prstGeom>
          <a:noFill/>
        </p:spPr>
      </p:pic>
      <p:sp>
        <p:nvSpPr>
          <p:cNvPr id="9" name="TextBox 8"/>
          <p:cNvSpPr txBox="1"/>
          <p:nvPr/>
        </p:nvSpPr>
        <p:spPr>
          <a:xfrm>
            <a:off x="1066800" y="44766"/>
            <a:ext cx="5257800" cy="1077218"/>
          </a:xfrm>
          <a:prstGeom prst="rect">
            <a:avLst/>
          </a:prstGeom>
          <a:noFill/>
        </p:spPr>
        <p:txBody>
          <a:bodyPr wrap="square" rtlCol="0">
            <a:spAutoFit/>
          </a:bodyPr>
          <a:lstStyle/>
          <a:p>
            <a:r>
              <a:rPr lang="en-US" sz="3200" dirty="0" smtClean="0">
                <a:solidFill>
                  <a:schemeClr val="bg1"/>
                </a:solidFill>
              </a:rPr>
              <a:t>2012 AQS Conference</a:t>
            </a:r>
          </a:p>
          <a:p>
            <a:r>
              <a:rPr lang="en-US" sz="3200" dirty="0" smtClean="0">
                <a:solidFill>
                  <a:schemeClr val="bg1"/>
                </a:solidFill>
              </a:rPr>
              <a:t>Providence, RI</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209800" y="2133600"/>
          <a:ext cx="6705600" cy="4003040"/>
        </p:xfrm>
        <a:graphic>
          <a:graphicData uri="http://schemas.openxmlformats.org/drawingml/2006/table">
            <a:tbl>
              <a:tblPr firstRow="1" bandRow="1">
                <a:tableStyleId>{5C22544A-7EE6-4342-B048-85BDC9FD1C3A}</a:tableStyleId>
              </a:tblPr>
              <a:tblGrid>
                <a:gridCol w="2432424"/>
                <a:gridCol w="4273176"/>
              </a:tblGrid>
              <a:tr h="370840">
                <a:tc>
                  <a:txBody>
                    <a:bodyPr/>
                    <a:lstStyle/>
                    <a:p>
                      <a:pPr algn="ctr"/>
                      <a:r>
                        <a:rPr lang="en-US" sz="1400" dirty="0" smtClean="0">
                          <a:solidFill>
                            <a:srgbClr val="000000"/>
                          </a:solidFill>
                        </a:rPr>
                        <a:t>Monitor Type</a:t>
                      </a:r>
                      <a:endParaRPr lang="en-US" sz="1400" dirty="0">
                        <a:solidFill>
                          <a:srgbClr val="000000"/>
                        </a:solidFill>
                      </a:endParaRPr>
                    </a:p>
                  </a:txBody>
                  <a:tcPr anchor="b">
                    <a:solidFill>
                      <a:srgbClr val="6EB868"/>
                    </a:solidFill>
                  </a:tcPr>
                </a:tc>
                <a:tc>
                  <a:txBody>
                    <a:bodyPr/>
                    <a:lstStyle/>
                    <a:p>
                      <a:pPr algn="ctr"/>
                      <a:r>
                        <a:rPr lang="en-US" sz="1400" dirty="0" smtClean="0">
                          <a:solidFill>
                            <a:srgbClr val="000000"/>
                          </a:solidFill>
                        </a:rPr>
                        <a:t>Monitor</a:t>
                      </a:r>
                      <a:r>
                        <a:rPr lang="en-US" sz="1400" baseline="0" dirty="0" smtClean="0">
                          <a:solidFill>
                            <a:srgbClr val="000000"/>
                          </a:solidFill>
                        </a:rPr>
                        <a:t> Types Associated with a </a:t>
                      </a:r>
                    </a:p>
                    <a:p>
                      <a:pPr algn="ctr"/>
                      <a:r>
                        <a:rPr lang="en-US" sz="1400" baseline="0" dirty="0" smtClean="0">
                          <a:solidFill>
                            <a:srgbClr val="000000"/>
                          </a:solidFill>
                        </a:rPr>
                        <a:t>Filter-based PM</a:t>
                      </a:r>
                      <a:r>
                        <a:rPr lang="en-US" sz="1400" baseline="-25000" dirty="0" smtClean="0">
                          <a:solidFill>
                            <a:srgbClr val="000000"/>
                          </a:solidFill>
                        </a:rPr>
                        <a:t>2.5 </a:t>
                      </a:r>
                      <a:r>
                        <a:rPr lang="en-US" sz="1400" baseline="0" dirty="0" smtClean="0">
                          <a:solidFill>
                            <a:srgbClr val="000000"/>
                          </a:solidFill>
                        </a:rPr>
                        <a:t>FRM/FEM monitor</a:t>
                      </a:r>
                      <a:endParaRPr lang="en-US" sz="1400" dirty="0">
                        <a:solidFill>
                          <a:srgbClr val="000000"/>
                        </a:solidFill>
                      </a:endParaRPr>
                    </a:p>
                  </a:txBody>
                  <a:tcPr anchor="b">
                    <a:solidFill>
                      <a:srgbClr val="6EB868"/>
                    </a:solidFill>
                  </a:tcPr>
                </a:tc>
              </a:tr>
              <a:tr h="370840">
                <a:tc>
                  <a:txBody>
                    <a:bodyPr/>
                    <a:lstStyle/>
                    <a:p>
                      <a:r>
                        <a:rPr lang="en-US" sz="1400" dirty="0" smtClean="0"/>
                        <a:t>SLAMS</a:t>
                      </a:r>
                      <a:endParaRPr lang="en-US" sz="1400" dirty="0"/>
                    </a:p>
                  </a:txBody>
                  <a:tcPr/>
                </a:tc>
                <a:tc>
                  <a:txBody>
                    <a:bodyPr/>
                    <a:lstStyle/>
                    <a:p>
                      <a:pPr algn="ctr"/>
                      <a:r>
                        <a:rPr lang="en-US" sz="1400" dirty="0" smtClean="0"/>
                        <a:t>766</a:t>
                      </a:r>
                      <a:endParaRPr lang="en-US" sz="1400" dirty="0"/>
                    </a:p>
                  </a:txBody>
                  <a:tcPr/>
                </a:tc>
              </a:tr>
              <a:tr h="370840">
                <a:tc>
                  <a:txBody>
                    <a:bodyPr/>
                    <a:lstStyle/>
                    <a:p>
                      <a:r>
                        <a:rPr lang="en-US" sz="1400" dirty="0" smtClean="0"/>
                        <a:t>Special Purpose</a:t>
                      </a:r>
                      <a:endParaRPr lang="en-US" sz="1400" dirty="0"/>
                    </a:p>
                  </a:txBody>
                  <a:tcPr/>
                </a:tc>
                <a:tc>
                  <a:txBody>
                    <a:bodyPr/>
                    <a:lstStyle/>
                    <a:p>
                      <a:pPr algn="ctr"/>
                      <a:r>
                        <a:rPr lang="en-US" sz="1400" dirty="0" smtClean="0"/>
                        <a:t>99</a:t>
                      </a:r>
                      <a:endParaRPr lang="en-US" sz="1400" dirty="0"/>
                    </a:p>
                  </a:txBody>
                  <a:tcPr/>
                </a:tc>
              </a:tr>
              <a:tr h="370840">
                <a:tc>
                  <a:txBody>
                    <a:bodyPr/>
                    <a:lstStyle/>
                    <a:p>
                      <a:r>
                        <a:rPr lang="en-US" sz="1400" dirty="0" smtClean="0"/>
                        <a:t>Tribal Monitors</a:t>
                      </a:r>
                      <a:endParaRPr lang="en-US" sz="1400" dirty="0"/>
                    </a:p>
                  </a:txBody>
                  <a:tcPr/>
                </a:tc>
                <a:tc>
                  <a:txBody>
                    <a:bodyPr/>
                    <a:lstStyle/>
                    <a:p>
                      <a:pPr algn="ctr"/>
                      <a:r>
                        <a:rPr lang="en-US" sz="1400" dirty="0" smtClean="0"/>
                        <a:t>18</a:t>
                      </a:r>
                      <a:endParaRPr lang="en-US" sz="1400" dirty="0"/>
                    </a:p>
                  </a:txBody>
                  <a:tcPr/>
                </a:tc>
              </a:tr>
              <a:tr h="370840">
                <a:tc>
                  <a:txBody>
                    <a:bodyPr/>
                    <a:lstStyle/>
                    <a:p>
                      <a:r>
                        <a:rPr lang="en-US" sz="1400" dirty="0" smtClean="0"/>
                        <a:t>Industrial</a:t>
                      </a:r>
                      <a:endParaRPr lang="en-US" sz="1400" dirty="0"/>
                    </a:p>
                  </a:txBody>
                  <a:tcPr/>
                </a:tc>
                <a:tc>
                  <a:txBody>
                    <a:bodyPr/>
                    <a:lstStyle/>
                    <a:p>
                      <a:pPr algn="ctr"/>
                      <a:r>
                        <a:rPr lang="en-US" sz="1400" dirty="0" smtClean="0"/>
                        <a:t>2</a:t>
                      </a:r>
                      <a:endParaRPr lang="en-US" sz="1400" dirty="0"/>
                    </a:p>
                  </a:txBody>
                  <a:tcPr/>
                </a:tc>
              </a:tr>
              <a:tr h="370840">
                <a:tc>
                  <a:txBody>
                    <a:bodyPr/>
                    <a:lstStyle/>
                    <a:p>
                      <a:r>
                        <a:rPr lang="en-US" sz="1400" dirty="0" smtClean="0"/>
                        <a:t>NCore</a:t>
                      </a:r>
                      <a:endParaRPr lang="en-US" sz="1400" dirty="0"/>
                    </a:p>
                  </a:txBody>
                  <a:tcPr/>
                </a:tc>
                <a:tc>
                  <a:txBody>
                    <a:bodyPr/>
                    <a:lstStyle/>
                    <a:p>
                      <a:pPr algn="ctr"/>
                      <a:r>
                        <a:rPr lang="en-US" sz="1400" dirty="0" smtClean="0"/>
                        <a:t>60</a:t>
                      </a:r>
                      <a:endParaRPr lang="en-US" sz="1400" dirty="0"/>
                    </a:p>
                  </a:txBody>
                  <a:tcPr/>
                </a:tc>
              </a:tr>
              <a:tr h="370840">
                <a:tc>
                  <a:txBody>
                    <a:bodyPr/>
                    <a:lstStyle/>
                    <a:p>
                      <a:r>
                        <a:rPr lang="en-US" sz="1400" dirty="0" smtClean="0">
                          <a:solidFill>
                            <a:srgbClr val="FF0000"/>
                          </a:solidFill>
                        </a:rPr>
                        <a:t>QA Collocated</a:t>
                      </a:r>
                      <a:endParaRPr lang="en-US" sz="1400" dirty="0">
                        <a:solidFill>
                          <a:srgbClr val="FF0000"/>
                        </a:solidFill>
                      </a:endParaRPr>
                    </a:p>
                  </a:txBody>
                  <a:tcPr/>
                </a:tc>
                <a:tc>
                  <a:txBody>
                    <a:bodyPr/>
                    <a:lstStyle/>
                    <a:p>
                      <a:pPr algn="ctr"/>
                      <a:r>
                        <a:rPr lang="en-US" sz="1400" dirty="0" smtClean="0">
                          <a:solidFill>
                            <a:srgbClr val="FF0000"/>
                          </a:solidFill>
                        </a:rPr>
                        <a:t>58</a:t>
                      </a:r>
                      <a:endParaRPr lang="en-US" sz="1400" dirty="0">
                        <a:solidFill>
                          <a:srgbClr val="FF0000"/>
                        </a:solidFill>
                      </a:endParaRPr>
                    </a:p>
                  </a:txBody>
                  <a:tcPr/>
                </a:tc>
              </a:tr>
              <a:tr h="370840">
                <a:tc>
                  <a:txBody>
                    <a:bodyPr/>
                    <a:lstStyle/>
                    <a:p>
                      <a:r>
                        <a:rPr lang="en-US" sz="1400" dirty="0" smtClean="0">
                          <a:solidFill>
                            <a:srgbClr val="7030A0"/>
                          </a:solidFill>
                        </a:rPr>
                        <a:t>Non-Regulatory</a:t>
                      </a:r>
                      <a:endParaRPr lang="en-US" sz="1400" dirty="0">
                        <a:solidFill>
                          <a:srgbClr val="7030A0"/>
                        </a:solidFill>
                      </a:endParaRPr>
                    </a:p>
                  </a:txBody>
                  <a:tcPr/>
                </a:tc>
                <a:tc>
                  <a:txBody>
                    <a:bodyPr/>
                    <a:lstStyle/>
                    <a:p>
                      <a:pPr algn="ctr"/>
                      <a:r>
                        <a:rPr lang="en-US" sz="1400" dirty="0" smtClean="0">
                          <a:solidFill>
                            <a:srgbClr val="7030A0"/>
                          </a:solidFill>
                        </a:rPr>
                        <a:t>11</a:t>
                      </a:r>
                      <a:endParaRPr lang="en-US" sz="1400" dirty="0">
                        <a:solidFill>
                          <a:srgbClr val="7030A0"/>
                        </a:solidFill>
                      </a:endParaRPr>
                    </a:p>
                  </a:txBody>
                  <a:tcPr/>
                </a:tc>
              </a:tr>
              <a:tr h="370840">
                <a:tc>
                  <a:txBody>
                    <a:bodyPr/>
                    <a:lstStyle/>
                    <a:p>
                      <a:pPr algn="l"/>
                      <a:r>
                        <a:rPr lang="en-US" sz="1400" b="0" dirty="0" smtClean="0">
                          <a:solidFill>
                            <a:srgbClr val="FF0000"/>
                          </a:solidFill>
                        </a:rPr>
                        <a:t>Other</a:t>
                      </a:r>
                      <a:endParaRPr lang="en-US" sz="1400" b="0" dirty="0">
                        <a:solidFill>
                          <a:srgbClr val="FF0000"/>
                        </a:solidFill>
                      </a:endParaRPr>
                    </a:p>
                  </a:txBody>
                  <a:tcPr/>
                </a:tc>
                <a:tc>
                  <a:txBody>
                    <a:bodyPr/>
                    <a:lstStyle/>
                    <a:p>
                      <a:pPr algn="ctr"/>
                      <a:r>
                        <a:rPr lang="en-US" sz="1400" b="0" dirty="0" smtClean="0">
                          <a:solidFill>
                            <a:srgbClr val="FF0000"/>
                          </a:solidFill>
                        </a:rPr>
                        <a:t>67</a:t>
                      </a:r>
                      <a:endParaRPr lang="en-US" sz="1400" b="0" dirty="0">
                        <a:solidFill>
                          <a:srgbClr val="FF0000"/>
                        </a:solidFill>
                      </a:endParaRPr>
                    </a:p>
                  </a:txBody>
                  <a:tcPr/>
                </a:tc>
              </a:tr>
              <a:tr h="370840">
                <a:tc>
                  <a:txBody>
                    <a:bodyPr/>
                    <a:lstStyle/>
                    <a:p>
                      <a:pPr algn="l"/>
                      <a:r>
                        <a:rPr lang="en-US" sz="1400" b="1" dirty="0" smtClean="0"/>
                        <a:t>Individual</a:t>
                      </a:r>
                      <a:r>
                        <a:rPr lang="en-US" sz="1400" b="1" baseline="0" dirty="0" smtClean="0"/>
                        <a:t> Number of stations Reporting</a:t>
                      </a:r>
                      <a:endParaRPr lang="en-US" sz="1400" b="1" dirty="0"/>
                    </a:p>
                  </a:txBody>
                  <a:tcPr/>
                </a:tc>
                <a:tc>
                  <a:txBody>
                    <a:bodyPr/>
                    <a:lstStyle/>
                    <a:p>
                      <a:pPr algn="ctr"/>
                      <a:r>
                        <a:rPr lang="en-US" sz="1400" b="1" dirty="0" smtClean="0"/>
                        <a:t>872</a:t>
                      </a:r>
                      <a:endParaRPr lang="en-US" sz="1400" b="1" dirty="0"/>
                    </a:p>
                  </a:txBody>
                  <a:tcPr/>
                </a:tc>
              </a:tr>
            </a:tbl>
          </a:graphicData>
        </a:graphic>
      </p:graphicFrame>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10</a:t>
            </a:fld>
            <a:endParaRPr lang="en-US" dirty="0"/>
          </a:p>
        </p:txBody>
      </p:sp>
      <p:sp>
        <p:nvSpPr>
          <p:cNvPr id="8" name="Rectangle 7"/>
          <p:cNvSpPr/>
          <p:nvPr/>
        </p:nvSpPr>
        <p:spPr>
          <a:xfrm>
            <a:off x="152400" y="2667000"/>
            <a:ext cx="2133600" cy="3970318"/>
          </a:xfrm>
          <a:prstGeom prst="rect">
            <a:avLst/>
          </a:prstGeom>
        </p:spPr>
        <p:txBody>
          <a:bodyPr wrap="square">
            <a:spAutoFit/>
          </a:bodyPr>
          <a:lstStyle/>
          <a:p>
            <a:r>
              <a:rPr lang="en-US" sz="1400" b="1" dirty="0" smtClean="0"/>
              <a:t>Monitor Type is </a:t>
            </a:r>
          </a:p>
          <a:p>
            <a:r>
              <a:rPr lang="en-US" sz="1400" b="1" dirty="0" smtClean="0"/>
              <a:t>required and it </a:t>
            </a:r>
          </a:p>
          <a:p>
            <a:r>
              <a:rPr lang="en-US" sz="1400" b="1" dirty="0" smtClean="0"/>
              <a:t>can be populated </a:t>
            </a:r>
          </a:p>
          <a:p>
            <a:r>
              <a:rPr lang="en-US" sz="1400" b="1" dirty="0" smtClean="0"/>
              <a:t>multiple times.</a:t>
            </a:r>
          </a:p>
          <a:p>
            <a:endParaRPr lang="en-US" sz="1400" b="1" dirty="0" smtClean="0"/>
          </a:p>
          <a:p>
            <a:r>
              <a:rPr lang="en-US" sz="1400" b="1" dirty="0" smtClean="0">
                <a:solidFill>
                  <a:srgbClr val="FF0000"/>
                </a:solidFill>
              </a:rPr>
              <a:t>Red = ones that </a:t>
            </a:r>
          </a:p>
          <a:p>
            <a:r>
              <a:rPr lang="en-US" sz="1400" b="1" dirty="0" smtClean="0">
                <a:solidFill>
                  <a:srgbClr val="FF0000"/>
                </a:solidFill>
              </a:rPr>
              <a:t>should no longer be </a:t>
            </a:r>
          </a:p>
          <a:p>
            <a:r>
              <a:rPr lang="en-US" sz="1400" b="1" dirty="0" smtClean="0">
                <a:solidFill>
                  <a:srgbClr val="FF0000"/>
                </a:solidFill>
              </a:rPr>
              <a:t>used</a:t>
            </a:r>
          </a:p>
          <a:p>
            <a:endParaRPr lang="en-US" sz="1400" b="1" dirty="0" smtClean="0">
              <a:solidFill>
                <a:srgbClr val="FF0000"/>
              </a:solidFill>
            </a:endParaRPr>
          </a:p>
          <a:p>
            <a:r>
              <a:rPr lang="en-US" sz="1400" b="1" dirty="0" smtClean="0">
                <a:solidFill>
                  <a:srgbClr val="7030A0"/>
                </a:solidFill>
              </a:rPr>
              <a:t>“Non-Regulatory” may be applicable for certain PM</a:t>
            </a:r>
            <a:r>
              <a:rPr lang="en-US" sz="1400" b="1" baseline="-25000" dirty="0" smtClean="0">
                <a:solidFill>
                  <a:srgbClr val="7030A0"/>
                </a:solidFill>
              </a:rPr>
              <a:t>2.5</a:t>
            </a:r>
            <a:r>
              <a:rPr lang="en-US" sz="1400" b="1" dirty="0" smtClean="0">
                <a:solidFill>
                  <a:srgbClr val="7030A0"/>
                </a:solidFill>
              </a:rPr>
              <a:t> continuous FEMs also labeled with a Monitor Type of “Special Purpose”</a:t>
            </a:r>
          </a:p>
          <a:p>
            <a:endParaRPr lang="en-US" sz="1400" b="1" dirty="0" smtClean="0">
              <a:solidFill>
                <a:srgbClr val="FF0000"/>
              </a:solidFill>
            </a:endParaRPr>
          </a:p>
          <a:p>
            <a:endParaRPr lang="en-US" sz="1400" b="1" dirty="0">
              <a:solidFill>
                <a:srgbClr val="FF0000"/>
              </a:solidFill>
            </a:endParaRPr>
          </a:p>
        </p:txBody>
      </p:sp>
      <p:sp>
        <p:nvSpPr>
          <p:cNvPr id="9" name="Rectangle 8"/>
          <p:cNvSpPr/>
          <p:nvPr/>
        </p:nvSpPr>
        <p:spPr>
          <a:xfrm>
            <a:off x="990600" y="1219200"/>
            <a:ext cx="6934200" cy="830997"/>
          </a:xfrm>
          <a:prstGeom prst="rect">
            <a:avLst/>
          </a:prstGeom>
        </p:spPr>
        <p:txBody>
          <a:bodyPr wrap="square">
            <a:spAutoFit/>
          </a:bodyPr>
          <a:lstStyle/>
          <a:p>
            <a:r>
              <a:rPr lang="en-US" b="1" dirty="0" smtClean="0">
                <a:solidFill>
                  <a:srgbClr val="0070C0"/>
                </a:solidFill>
              </a:rPr>
              <a:t>Current Status of </a:t>
            </a:r>
            <a:r>
              <a:rPr lang="en-US" b="1" u="sng" dirty="0" smtClean="0">
                <a:solidFill>
                  <a:srgbClr val="0070C0"/>
                </a:solidFill>
              </a:rPr>
              <a:t>Monitor Type</a:t>
            </a:r>
            <a:r>
              <a:rPr lang="en-US" b="1" dirty="0" smtClean="0">
                <a:solidFill>
                  <a:srgbClr val="0070C0"/>
                </a:solidFill>
              </a:rPr>
              <a:t> Reporting to AQS for Filter-based PM</a:t>
            </a:r>
            <a:r>
              <a:rPr lang="en-US" b="1" baseline="-25000" dirty="0" smtClean="0">
                <a:solidFill>
                  <a:srgbClr val="0070C0"/>
                </a:solidFill>
              </a:rPr>
              <a:t>2.5</a:t>
            </a:r>
            <a:r>
              <a:rPr lang="en-US" b="1" dirty="0" smtClean="0">
                <a:solidFill>
                  <a:srgbClr val="0070C0"/>
                </a:solidFill>
              </a:rPr>
              <a:t> FRM/FEM monitors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620000" cy="990600"/>
          </a:xfrm>
        </p:spPr>
        <p:txBody>
          <a:bodyPr/>
          <a:lstStyle/>
          <a:p>
            <a:r>
              <a:rPr lang="en-US" sz="2400" b="1" u="sng" dirty="0" smtClean="0">
                <a:solidFill>
                  <a:srgbClr val="0070C0"/>
                </a:solidFill>
              </a:rPr>
              <a:t>Measurement Scales</a:t>
            </a:r>
            <a:r>
              <a:rPr lang="en-US" sz="2400" b="1" dirty="0" smtClean="0">
                <a:solidFill>
                  <a:srgbClr val="0070C0"/>
                </a:solidFill>
              </a:rPr>
              <a:t> for PM</a:t>
            </a:r>
            <a:r>
              <a:rPr lang="en-US" sz="2400" b="1" baseline="-25000" dirty="0" smtClean="0">
                <a:solidFill>
                  <a:srgbClr val="0070C0"/>
                </a:solidFill>
              </a:rPr>
              <a:t>2.5</a:t>
            </a:r>
            <a:r>
              <a:rPr lang="en-US" sz="2400" b="1" dirty="0" smtClean="0">
                <a:solidFill>
                  <a:srgbClr val="0070C0"/>
                </a:solidFill>
              </a:rPr>
              <a:t> Sites </a:t>
            </a:r>
            <a:br>
              <a:rPr lang="en-US" sz="2400" b="1" dirty="0" smtClean="0">
                <a:solidFill>
                  <a:srgbClr val="0070C0"/>
                </a:solidFill>
              </a:rPr>
            </a:br>
            <a:r>
              <a:rPr lang="en-US" sz="2400" b="1" dirty="0" smtClean="0">
                <a:solidFill>
                  <a:srgbClr val="0070C0"/>
                </a:solidFill>
              </a:rPr>
              <a:t>Reporting a filter-based FRM/FEM to AQS</a:t>
            </a:r>
            <a:endParaRPr lang="en-US" sz="2400" b="1" baseline="-25000" dirty="0">
              <a:solidFill>
                <a:srgbClr val="0070C0"/>
              </a:solidFill>
            </a:endParaRP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11</a:t>
            </a:fld>
            <a:endParaRPr lang="en-US" dirty="0"/>
          </a:p>
        </p:txBody>
      </p:sp>
      <p:graphicFrame>
        <p:nvGraphicFramePr>
          <p:cNvPr id="7" name="Content Placeholder 6"/>
          <p:cNvGraphicFramePr>
            <a:graphicFrameLocks noGrp="1"/>
          </p:cNvGraphicFramePr>
          <p:nvPr>
            <p:ph idx="1"/>
          </p:nvPr>
        </p:nvGraphicFramePr>
        <p:xfrm>
          <a:off x="2285999" y="2473960"/>
          <a:ext cx="6400801" cy="3622040"/>
        </p:xfrm>
        <a:graphic>
          <a:graphicData uri="http://schemas.openxmlformats.org/drawingml/2006/table">
            <a:tbl>
              <a:tblPr firstRow="1" bandRow="1">
                <a:tableStyleId>{5C22544A-7EE6-4342-B048-85BDC9FD1C3A}</a:tableStyleId>
              </a:tblPr>
              <a:tblGrid>
                <a:gridCol w="1418142"/>
                <a:gridCol w="2158776"/>
                <a:gridCol w="2823883"/>
              </a:tblGrid>
              <a:tr h="370840">
                <a:tc>
                  <a:txBody>
                    <a:bodyPr/>
                    <a:lstStyle/>
                    <a:p>
                      <a:pPr algn="ctr"/>
                      <a:r>
                        <a:rPr lang="en-US" sz="1400" dirty="0" smtClean="0">
                          <a:solidFill>
                            <a:srgbClr val="000000"/>
                          </a:solidFill>
                        </a:rPr>
                        <a:t>Measurement Scale</a:t>
                      </a:r>
                      <a:endParaRPr lang="en-US" sz="1400" dirty="0">
                        <a:solidFill>
                          <a:srgbClr val="000000"/>
                        </a:solidFill>
                      </a:endParaRPr>
                    </a:p>
                  </a:txBody>
                  <a:tcPr anchor="b">
                    <a:solidFill>
                      <a:srgbClr val="6EB868"/>
                    </a:solidFill>
                  </a:tcPr>
                </a:tc>
                <a:tc>
                  <a:txBody>
                    <a:bodyPr/>
                    <a:lstStyle/>
                    <a:p>
                      <a:pPr algn="ctr"/>
                      <a:r>
                        <a:rPr lang="en-US" sz="1400" dirty="0" smtClean="0">
                          <a:solidFill>
                            <a:srgbClr val="000000"/>
                          </a:solidFill>
                        </a:rPr>
                        <a:t>Area represented</a:t>
                      </a:r>
                      <a:endParaRPr lang="en-US" sz="1400" dirty="0">
                        <a:solidFill>
                          <a:srgbClr val="000000"/>
                        </a:solidFill>
                      </a:endParaRPr>
                    </a:p>
                  </a:txBody>
                  <a:tcPr anchor="b">
                    <a:solidFill>
                      <a:srgbClr val="6EB868"/>
                    </a:solidFill>
                  </a:tcPr>
                </a:tc>
                <a:tc>
                  <a:txBody>
                    <a:bodyPr/>
                    <a:lstStyle/>
                    <a:p>
                      <a:pPr algn="ctr"/>
                      <a:r>
                        <a:rPr lang="en-US" sz="1400" dirty="0" smtClean="0">
                          <a:solidFill>
                            <a:srgbClr val="000000"/>
                          </a:solidFill>
                        </a:rPr>
                        <a:t>Number of Filter-Based</a:t>
                      </a:r>
                      <a:r>
                        <a:rPr lang="en-US" sz="1400" baseline="0" dirty="0" smtClean="0">
                          <a:solidFill>
                            <a:srgbClr val="000000"/>
                          </a:solidFill>
                        </a:rPr>
                        <a:t> PM</a:t>
                      </a:r>
                      <a:r>
                        <a:rPr lang="en-US" sz="1400" baseline="-25000" dirty="0" smtClean="0">
                          <a:solidFill>
                            <a:srgbClr val="000000"/>
                          </a:solidFill>
                        </a:rPr>
                        <a:t>2.5</a:t>
                      </a:r>
                      <a:r>
                        <a:rPr lang="en-US" sz="1400" baseline="0" dirty="0" smtClean="0">
                          <a:solidFill>
                            <a:srgbClr val="000000"/>
                          </a:solidFill>
                        </a:rPr>
                        <a:t> Monitors in each scale Reporting to AQS</a:t>
                      </a:r>
                      <a:endParaRPr lang="en-US" sz="1400" dirty="0">
                        <a:solidFill>
                          <a:srgbClr val="000000"/>
                        </a:solidFill>
                      </a:endParaRPr>
                    </a:p>
                  </a:txBody>
                  <a:tcPr anchor="b">
                    <a:solidFill>
                      <a:srgbClr val="6EB868"/>
                    </a:solidFill>
                  </a:tcPr>
                </a:tc>
              </a:tr>
              <a:tr h="370840">
                <a:tc>
                  <a:txBody>
                    <a:bodyPr/>
                    <a:lstStyle/>
                    <a:p>
                      <a:r>
                        <a:rPr lang="en-US" sz="1400" dirty="0" err="1" smtClean="0"/>
                        <a:t>Microscale</a:t>
                      </a:r>
                      <a:endParaRPr lang="en-US" sz="1400" dirty="0"/>
                    </a:p>
                  </a:txBody>
                  <a:tcPr/>
                </a:tc>
                <a:tc>
                  <a:txBody>
                    <a:bodyPr/>
                    <a:lstStyle/>
                    <a:p>
                      <a:pPr algn="ctr"/>
                      <a:r>
                        <a:rPr lang="en-US" sz="1400" dirty="0" smtClean="0"/>
                        <a:t>Up to 100 meters</a:t>
                      </a:r>
                      <a:endParaRPr lang="en-US" sz="1400" dirty="0"/>
                    </a:p>
                  </a:txBody>
                  <a:tcPr/>
                </a:tc>
                <a:tc>
                  <a:txBody>
                    <a:bodyPr/>
                    <a:lstStyle/>
                    <a:p>
                      <a:pPr algn="ctr"/>
                      <a:r>
                        <a:rPr lang="en-US" sz="1400" dirty="0" smtClean="0"/>
                        <a:t>4</a:t>
                      </a:r>
                      <a:endParaRPr lang="en-US" sz="1400" dirty="0"/>
                    </a:p>
                  </a:txBody>
                  <a:tcPr/>
                </a:tc>
              </a:tr>
              <a:tr h="370840">
                <a:tc>
                  <a:txBody>
                    <a:bodyPr/>
                    <a:lstStyle/>
                    <a:p>
                      <a:r>
                        <a:rPr lang="en-US" sz="1400" dirty="0" smtClean="0"/>
                        <a:t>Middle Scale</a:t>
                      </a:r>
                      <a:endParaRPr lang="en-US" sz="1400" dirty="0"/>
                    </a:p>
                  </a:txBody>
                  <a:tcPr/>
                </a:tc>
                <a:tc>
                  <a:txBody>
                    <a:bodyPr/>
                    <a:lstStyle/>
                    <a:p>
                      <a:pPr algn="ctr"/>
                      <a:r>
                        <a:rPr lang="en-US" sz="1400" dirty="0" smtClean="0"/>
                        <a:t>100 meters to 0.5 kilometers</a:t>
                      </a:r>
                      <a:endParaRPr lang="en-US" sz="1400" dirty="0"/>
                    </a:p>
                  </a:txBody>
                  <a:tcPr/>
                </a:tc>
                <a:tc>
                  <a:txBody>
                    <a:bodyPr/>
                    <a:lstStyle/>
                    <a:p>
                      <a:pPr algn="ctr"/>
                      <a:r>
                        <a:rPr lang="en-US" sz="1400" dirty="0" smtClean="0"/>
                        <a:t>23</a:t>
                      </a:r>
                      <a:endParaRPr lang="en-US" sz="1400" dirty="0"/>
                    </a:p>
                  </a:txBody>
                  <a:tcPr/>
                </a:tc>
              </a:tr>
              <a:tr h="370840">
                <a:tc>
                  <a:txBody>
                    <a:bodyPr/>
                    <a:lstStyle/>
                    <a:p>
                      <a:r>
                        <a:rPr lang="en-US" sz="1400" dirty="0" smtClean="0"/>
                        <a:t>Neighborhood</a:t>
                      </a:r>
                      <a:endParaRPr lang="en-US" sz="1400" dirty="0"/>
                    </a:p>
                  </a:txBody>
                  <a:tcPr/>
                </a:tc>
                <a:tc>
                  <a:txBody>
                    <a:bodyPr/>
                    <a:lstStyle/>
                    <a:p>
                      <a:pPr algn="ctr"/>
                      <a:r>
                        <a:rPr lang="en-US" sz="1400" dirty="0" smtClean="0"/>
                        <a:t>0.5 to 4.0 kilometers</a:t>
                      </a:r>
                      <a:endParaRPr lang="en-US" sz="1400" dirty="0"/>
                    </a:p>
                  </a:txBody>
                  <a:tcPr/>
                </a:tc>
                <a:tc>
                  <a:txBody>
                    <a:bodyPr/>
                    <a:lstStyle/>
                    <a:p>
                      <a:pPr algn="ctr"/>
                      <a:r>
                        <a:rPr lang="en-US" sz="1400" dirty="0" smtClean="0"/>
                        <a:t>585</a:t>
                      </a:r>
                      <a:endParaRPr lang="en-US" sz="1400" dirty="0"/>
                    </a:p>
                  </a:txBody>
                  <a:tcPr/>
                </a:tc>
              </a:tr>
              <a:tr h="370840">
                <a:tc>
                  <a:txBody>
                    <a:bodyPr/>
                    <a:lstStyle/>
                    <a:p>
                      <a:r>
                        <a:rPr lang="en-US" sz="1400" dirty="0" smtClean="0"/>
                        <a:t>Urban</a:t>
                      </a:r>
                      <a:r>
                        <a:rPr lang="en-US" sz="1400" baseline="0" dirty="0" smtClean="0"/>
                        <a:t> Scale</a:t>
                      </a:r>
                      <a:endParaRPr lang="en-US" sz="1400" dirty="0"/>
                    </a:p>
                  </a:txBody>
                  <a:tcPr/>
                </a:tc>
                <a:tc>
                  <a:txBody>
                    <a:bodyPr/>
                    <a:lstStyle/>
                    <a:p>
                      <a:pPr algn="ctr"/>
                      <a:r>
                        <a:rPr lang="en-US" sz="1400" dirty="0" smtClean="0"/>
                        <a:t>4 to 50 kilometers</a:t>
                      </a:r>
                      <a:endParaRPr lang="en-US" sz="1400" dirty="0"/>
                    </a:p>
                  </a:txBody>
                  <a:tcPr/>
                </a:tc>
                <a:tc>
                  <a:txBody>
                    <a:bodyPr/>
                    <a:lstStyle/>
                    <a:p>
                      <a:pPr algn="ctr"/>
                      <a:r>
                        <a:rPr lang="en-US" sz="1400" dirty="0" smtClean="0"/>
                        <a:t>108</a:t>
                      </a:r>
                      <a:endParaRPr lang="en-US" sz="1400" dirty="0"/>
                    </a:p>
                  </a:txBody>
                  <a:tcPr/>
                </a:tc>
              </a:tr>
              <a:tr h="370840">
                <a:tc>
                  <a:txBody>
                    <a:bodyPr/>
                    <a:lstStyle/>
                    <a:p>
                      <a:r>
                        <a:rPr lang="en-US" sz="1400" dirty="0" smtClean="0"/>
                        <a:t>Regional Scale</a:t>
                      </a:r>
                      <a:endParaRPr lang="en-US" sz="1400" dirty="0"/>
                    </a:p>
                  </a:txBody>
                  <a:tcPr/>
                </a:tc>
                <a:tc>
                  <a:txBody>
                    <a:bodyPr/>
                    <a:lstStyle/>
                    <a:p>
                      <a:pPr algn="ctr"/>
                      <a:r>
                        <a:rPr lang="en-US" sz="1400" dirty="0" smtClean="0"/>
                        <a:t>Tens to hundreds of kilometers</a:t>
                      </a:r>
                      <a:endParaRPr lang="en-US" sz="1400" dirty="0"/>
                    </a:p>
                  </a:txBody>
                  <a:tcPr/>
                </a:tc>
                <a:tc>
                  <a:txBody>
                    <a:bodyPr/>
                    <a:lstStyle/>
                    <a:p>
                      <a:pPr algn="ctr"/>
                      <a:r>
                        <a:rPr lang="en-US" sz="1400" dirty="0" smtClean="0"/>
                        <a:t>59</a:t>
                      </a:r>
                      <a:endParaRPr lang="en-US" sz="1400" dirty="0"/>
                    </a:p>
                  </a:txBody>
                  <a:tcPr/>
                </a:tc>
              </a:tr>
              <a:tr h="370840">
                <a:tc>
                  <a:txBody>
                    <a:bodyPr/>
                    <a:lstStyle/>
                    <a:p>
                      <a:r>
                        <a:rPr lang="en-US" sz="1400" b="1" dirty="0" smtClean="0">
                          <a:solidFill>
                            <a:srgbClr val="FF0000"/>
                          </a:solidFill>
                        </a:rPr>
                        <a:t>Null</a:t>
                      </a:r>
                    </a:p>
                  </a:txBody>
                  <a:tcPr/>
                </a:tc>
                <a:tc>
                  <a:txBody>
                    <a:bodyPr/>
                    <a:lstStyle/>
                    <a:p>
                      <a:pPr algn="ctr"/>
                      <a:endParaRPr lang="en-US" sz="1400" b="1" dirty="0">
                        <a:solidFill>
                          <a:srgbClr val="FF0000"/>
                        </a:solidFill>
                      </a:endParaRPr>
                    </a:p>
                  </a:txBody>
                  <a:tcPr/>
                </a:tc>
                <a:tc>
                  <a:txBody>
                    <a:bodyPr/>
                    <a:lstStyle/>
                    <a:p>
                      <a:pPr algn="ctr"/>
                      <a:r>
                        <a:rPr lang="en-US" sz="1400" b="1" dirty="0" smtClean="0">
                          <a:solidFill>
                            <a:srgbClr val="FF0000"/>
                          </a:solidFill>
                        </a:rPr>
                        <a:t>93</a:t>
                      </a:r>
                      <a:endParaRPr lang="en-US" sz="1400" b="1" dirty="0">
                        <a:solidFill>
                          <a:srgbClr val="FF0000"/>
                        </a:solidFill>
                      </a:endParaRPr>
                    </a:p>
                  </a:txBody>
                  <a:tcPr/>
                </a:tc>
              </a:tr>
              <a:tr h="370840">
                <a:tc>
                  <a:txBody>
                    <a:bodyPr/>
                    <a:lstStyle/>
                    <a:p>
                      <a:r>
                        <a:rPr lang="en-US" sz="1400" b="1" dirty="0" smtClean="0"/>
                        <a:t>Totals</a:t>
                      </a:r>
                      <a:endParaRPr lang="en-US" sz="1400" b="1" dirty="0"/>
                    </a:p>
                  </a:txBody>
                  <a:tcPr/>
                </a:tc>
                <a:tc>
                  <a:txBody>
                    <a:bodyPr/>
                    <a:lstStyle/>
                    <a:p>
                      <a:pPr algn="ctr"/>
                      <a:endParaRPr lang="en-US" sz="1400" b="1" dirty="0"/>
                    </a:p>
                  </a:txBody>
                  <a:tcPr/>
                </a:tc>
                <a:tc>
                  <a:txBody>
                    <a:bodyPr/>
                    <a:lstStyle/>
                    <a:p>
                      <a:pPr algn="ctr"/>
                      <a:r>
                        <a:rPr lang="en-US" sz="1400" b="1" dirty="0" smtClean="0"/>
                        <a:t>872</a:t>
                      </a:r>
                      <a:endParaRPr lang="en-US" sz="1400" b="1" dirty="0"/>
                    </a:p>
                  </a:txBody>
                  <a:tcPr/>
                </a:tc>
              </a:tr>
            </a:tbl>
          </a:graphicData>
        </a:graphic>
      </p:graphicFrame>
      <p:sp>
        <p:nvSpPr>
          <p:cNvPr id="9" name="Rectangle 8"/>
          <p:cNvSpPr/>
          <p:nvPr/>
        </p:nvSpPr>
        <p:spPr>
          <a:xfrm>
            <a:off x="228600" y="3200400"/>
            <a:ext cx="1981200" cy="2893100"/>
          </a:xfrm>
          <a:prstGeom prst="rect">
            <a:avLst/>
          </a:prstGeom>
        </p:spPr>
        <p:txBody>
          <a:bodyPr wrap="square">
            <a:spAutoFit/>
          </a:bodyPr>
          <a:lstStyle/>
          <a:p>
            <a:r>
              <a:rPr lang="en-US" sz="1400" b="1" dirty="0" smtClean="0"/>
              <a:t>Measurement Scale</a:t>
            </a:r>
          </a:p>
          <a:p>
            <a:r>
              <a:rPr lang="en-US" sz="1400" b="1" dirty="0" smtClean="0"/>
              <a:t>is </a:t>
            </a:r>
            <a:r>
              <a:rPr lang="en-US" sz="1400" b="1" u="sng" dirty="0" smtClean="0"/>
              <a:t>not</a:t>
            </a:r>
            <a:r>
              <a:rPr lang="en-US" sz="1400" b="1" dirty="0" smtClean="0"/>
              <a:t> currently required; however, it is well documented </a:t>
            </a:r>
            <a:r>
              <a:rPr lang="en-US" sz="1400" b="1" dirty="0" smtClean="0"/>
              <a:t>in </a:t>
            </a:r>
            <a:r>
              <a:rPr lang="en-US" sz="1400" b="1" dirty="0" smtClean="0"/>
              <a:t>Appendix D for criteria pollutants and required in annual monitoring network plans</a:t>
            </a:r>
          </a:p>
          <a:p>
            <a:endParaRPr lang="en-US" sz="1400" b="1" dirty="0" smtClean="0"/>
          </a:p>
          <a:p>
            <a:r>
              <a:rPr lang="en-US" sz="1400" b="1" dirty="0" smtClean="0">
                <a:solidFill>
                  <a:srgbClr val="FF0000"/>
                </a:solidFill>
              </a:rPr>
              <a:t>Red = ones that </a:t>
            </a:r>
          </a:p>
          <a:p>
            <a:r>
              <a:rPr lang="en-US" sz="1400" b="1" dirty="0" smtClean="0">
                <a:solidFill>
                  <a:srgbClr val="FF0000"/>
                </a:solidFill>
              </a:rPr>
              <a:t>should no longer be </a:t>
            </a:r>
          </a:p>
          <a:p>
            <a:r>
              <a:rPr lang="en-US" sz="1400" b="1" dirty="0" smtClean="0">
                <a:solidFill>
                  <a:srgbClr val="FF0000"/>
                </a:solidFill>
              </a:rPr>
              <a:t>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p:spPr>
        <p:txBody>
          <a:bodyPr/>
          <a:lstStyle/>
          <a:p>
            <a:r>
              <a:rPr lang="en-US" sz="2800" b="1" u="sng" dirty="0" smtClean="0">
                <a:solidFill>
                  <a:srgbClr val="0070C0"/>
                </a:solidFill>
              </a:rPr>
              <a:t>Monitoring Objectives</a:t>
            </a:r>
            <a:r>
              <a:rPr lang="en-US" sz="2800" b="1" dirty="0" smtClean="0">
                <a:solidFill>
                  <a:srgbClr val="0070C0"/>
                </a:solidFill>
              </a:rPr>
              <a:t> for PM</a:t>
            </a:r>
            <a:r>
              <a:rPr lang="en-US" sz="2800" b="1" baseline="-25000" dirty="0" smtClean="0">
                <a:solidFill>
                  <a:srgbClr val="0070C0"/>
                </a:solidFill>
              </a:rPr>
              <a:t>2.5</a:t>
            </a:r>
            <a:r>
              <a:rPr lang="en-US" sz="2800" b="1" dirty="0" smtClean="0">
                <a:solidFill>
                  <a:srgbClr val="0070C0"/>
                </a:solidFill>
              </a:rPr>
              <a:t> Sites Reporting a filter-based FRM/FEM to AQS</a:t>
            </a:r>
            <a:endParaRPr lang="en-US" sz="2800" b="1" baseline="-25000" dirty="0">
              <a:solidFill>
                <a:srgbClr val="0070C0"/>
              </a:solidFill>
            </a:endParaRP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12</a:t>
            </a:fld>
            <a:endParaRPr lang="en-US" dirty="0"/>
          </a:p>
        </p:txBody>
      </p:sp>
      <p:graphicFrame>
        <p:nvGraphicFramePr>
          <p:cNvPr id="7" name="Content Placeholder 6"/>
          <p:cNvGraphicFramePr>
            <a:graphicFrameLocks noGrp="1"/>
          </p:cNvGraphicFramePr>
          <p:nvPr>
            <p:ph idx="1"/>
          </p:nvPr>
        </p:nvGraphicFramePr>
        <p:xfrm>
          <a:off x="2209800" y="2209800"/>
          <a:ext cx="6705600" cy="3722713"/>
        </p:xfrm>
        <a:graphic>
          <a:graphicData uri="http://schemas.openxmlformats.org/drawingml/2006/table">
            <a:tbl>
              <a:tblPr firstRow="1" bandRow="1">
                <a:tableStyleId>{5C22544A-7EE6-4342-B048-85BDC9FD1C3A}</a:tableStyleId>
              </a:tblPr>
              <a:tblGrid>
                <a:gridCol w="2902909"/>
                <a:gridCol w="3802691"/>
              </a:tblGrid>
              <a:tr h="308953">
                <a:tc>
                  <a:txBody>
                    <a:bodyPr/>
                    <a:lstStyle/>
                    <a:p>
                      <a:pPr algn="ctr"/>
                      <a:r>
                        <a:rPr lang="en-US" sz="1000" dirty="0" smtClean="0">
                          <a:solidFill>
                            <a:srgbClr val="000000"/>
                          </a:solidFill>
                        </a:rPr>
                        <a:t>Monitoring</a:t>
                      </a:r>
                      <a:r>
                        <a:rPr lang="en-US" sz="1000" baseline="0" dirty="0" smtClean="0">
                          <a:solidFill>
                            <a:srgbClr val="000000"/>
                          </a:solidFill>
                        </a:rPr>
                        <a:t> Objective</a:t>
                      </a:r>
                      <a:endParaRPr lang="en-US" sz="1000" dirty="0">
                        <a:solidFill>
                          <a:srgbClr val="000000"/>
                        </a:solidFill>
                      </a:endParaRPr>
                    </a:p>
                  </a:txBody>
                  <a:tcPr anchor="b">
                    <a:solidFill>
                      <a:srgbClr val="6EB868"/>
                    </a:solidFill>
                  </a:tcPr>
                </a:tc>
                <a:tc>
                  <a:txBody>
                    <a:bodyPr/>
                    <a:lstStyle/>
                    <a:p>
                      <a:pPr algn="ctr"/>
                      <a:r>
                        <a:rPr lang="en-US" sz="1000" dirty="0" smtClean="0">
                          <a:solidFill>
                            <a:srgbClr val="000000"/>
                          </a:solidFill>
                        </a:rPr>
                        <a:t>Number of Filter-Based</a:t>
                      </a:r>
                      <a:r>
                        <a:rPr lang="en-US" sz="1000" baseline="0" dirty="0" smtClean="0">
                          <a:solidFill>
                            <a:srgbClr val="000000"/>
                          </a:solidFill>
                        </a:rPr>
                        <a:t> PM</a:t>
                      </a:r>
                      <a:r>
                        <a:rPr lang="en-US" sz="1000" baseline="-25000" dirty="0" smtClean="0">
                          <a:solidFill>
                            <a:srgbClr val="000000"/>
                          </a:solidFill>
                        </a:rPr>
                        <a:t>2.5</a:t>
                      </a:r>
                      <a:r>
                        <a:rPr lang="en-US" sz="1000" baseline="0" dirty="0" smtClean="0">
                          <a:solidFill>
                            <a:srgbClr val="000000"/>
                          </a:solidFill>
                        </a:rPr>
                        <a:t> Monitors Reporting to AQS</a:t>
                      </a:r>
                      <a:endParaRPr lang="en-US" sz="1000" dirty="0">
                        <a:solidFill>
                          <a:srgbClr val="000000"/>
                        </a:solidFill>
                      </a:endParaRPr>
                    </a:p>
                  </a:txBody>
                  <a:tcPr anchor="b">
                    <a:solidFill>
                      <a:srgbClr val="6EB868"/>
                    </a:solidFill>
                  </a:tcPr>
                </a:tc>
              </a:tr>
              <a:tr h="201089">
                <a:tc>
                  <a:txBody>
                    <a:bodyPr/>
                    <a:lstStyle/>
                    <a:p>
                      <a:r>
                        <a:rPr lang="en-US" sz="1000" b="1" dirty="0" smtClean="0">
                          <a:solidFill>
                            <a:srgbClr val="00B050"/>
                          </a:solidFill>
                        </a:rPr>
                        <a:t>Upwind Background</a:t>
                      </a:r>
                      <a:endParaRPr lang="en-US" sz="1000" b="1" dirty="0">
                        <a:solidFill>
                          <a:srgbClr val="00B050"/>
                        </a:solidFill>
                      </a:endParaRPr>
                    </a:p>
                  </a:txBody>
                  <a:tcPr anchor="ctr"/>
                </a:tc>
                <a:tc>
                  <a:txBody>
                    <a:bodyPr/>
                    <a:lstStyle/>
                    <a:p>
                      <a:pPr algn="ctr"/>
                      <a:r>
                        <a:rPr lang="en-US" sz="1000" b="1" dirty="0" smtClean="0">
                          <a:solidFill>
                            <a:srgbClr val="00B050"/>
                          </a:solidFill>
                        </a:rPr>
                        <a:t>13</a:t>
                      </a:r>
                      <a:endParaRPr lang="en-US" sz="1000" b="1" dirty="0">
                        <a:solidFill>
                          <a:srgbClr val="00B050"/>
                        </a:solidFill>
                      </a:endParaRPr>
                    </a:p>
                  </a:txBody>
                  <a:tcPr anchor="ctr"/>
                </a:tc>
              </a:tr>
              <a:tr h="201089">
                <a:tc>
                  <a:txBody>
                    <a:bodyPr/>
                    <a:lstStyle/>
                    <a:p>
                      <a:r>
                        <a:rPr lang="en-US" sz="1000" b="1" dirty="0" smtClean="0">
                          <a:solidFill>
                            <a:srgbClr val="00B050"/>
                          </a:solidFill>
                        </a:rPr>
                        <a:t>General Background</a:t>
                      </a:r>
                      <a:endParaRPr lang="en-US" sz="1000" b="1" dirty="0">
                        <a:solidFill>
                          <a:srgbClr val="00B050"/>
                        </a:solidFill>
                      </a:endParaRPr>
                    </a:p>
                  </a:txBody>
                  <a:tcPr anchor="ctr"/>
                </a:tc>
                <a:tc>
                  <a:txBody>
                    <a:bodyPr/>
                    <a:lstStyle/>
                    <a:p>
                      <a:pPr algn="ctr"/>
                      <a:r>
                        <a:rPr lang="en-US" sz="1000" b="1" dirty="0" smtClean="0">
                          <a:solidFill>
                            <a:srgbClr val="00B050"/>
                          </a:solidFill>
                        </a:rPr>
                        <a:t>60</a:t>
                      </a:r>
                      <a:endParaRPr lang="en-US" sz="1000" b="1" dirty="0">
                        <a:solidFill>
                          <a:srgbClr val="00B050"/>
                        </a:solidFill>
                      </a:endParaRPr>
                    </a:p>
                  </a:txBody>
                  <a:tcPr anchor="ctr"/>
                </a:tc>
              </a:tr>
              <a:tr h="201089">
                <a:tc>
                  <a:txBody>
                    <a:bodyPr/>
                    <a:lstStyle/>
                    <a:p>
                      <a:r>
                        <a:rPr lang="en-US" sz="1000" b="1" dirty="0" smtClean="0">
                          <a:solidFill>
                            <a:srgbClr val="00B050"/>
                          </a:solidFill>
                        </a:rPr>
                        <a:t>Regional Transport</a:t>
                      </a:r>
                      <a:endParaRPr lang="en-US" sz="1000" b="1" dirty="0">
                        <a:solidFill>
                          <a:srgbClr val="00B050"/>
                        </a:solidFill>
                      </a:endParaRPr>
                    </a:p>
                  </a:txBody>
                  <a:tcPr anchor="ctr"/>
                </a:tc>
                <a:tc>
                  <a:txBody>
                    <a:bodyPr/>
                    <a:lstStyle/>
                    <a:p>
                      <a:pPr algn="ctr"/>
                      <a:r>
                        <a:rPr lang="en-US" sz="1000" b="1" dirty="0" smtClean="0">
                          <a:solidFill>
                            <a:srgbClr val="00B050"/>
                          </a:solidFill>
                        </a:rPr>
                        <a:t>44</a:t>
                      </a:r>
                      <a:endParaRPr lang="en-US" sz="1000" b="1" dirty="0">
                        <a:solidFill>
                          <a:srgbClr val="00B050"/>
                        </a:solidFill>
                      </a:endParaRPr>
                    </a:p>
                  </a:txBody>
                  <a:tcPr anchor="ctr"/>
                </a:tc>
              </a:tr>
              <a:tr h="201089">
                <a:tc>
                  <a:txBody>
                    <a:bodyPr/>
                    <a:lstStyle/>
                    <a:p>
                      <a:r>
                        <a:rPr lang="en-US" sz="1000" b="1" dirty="0" smtClean="0">
                          <a:solidFill>
                            <a:srgbClr val="0070C0"/>
                          </a:solidFill>
                        </a:rPr>
                        <a:t>Population Exposure</a:t>
                      </a:r>
                      <a:endParaRPr lang="en-US" sz="1000" b="1" dirty="0">
                        <a:solidFill>
                          <a:srgbClr val="0070C0"/>
                        </a:solidFill>
                      </a:endParaRPr>
                    </a:p>
                  </a:txBody>
                  <a:tcPr anchor="ctr"/>
                </a:tc>
                <a:tc>
                  <a:txBody>
                    <a:bodyPr/>
                    <a:lstStyle/>
                    <a:p>
                      <a:pPr algn="ctr"/>
                      <a:r>
                        <a:rPr lang="en-US" sz="1000" b="1" dirty="0" smtClean="0">
                          <a:solidFill>
                            <a:srgbClr val="0070C0"/>
                          </a:solidFill>
                        </a:rPr>
                        <a:t>747</a:t>
                      </a:r>
                      <a:endParaRPr lang="en-US" sz="1000" b="1" dirty="0">
                        <a:solidFill>
                          <a:srgbClr val="0070C0"/>
                        </a:solidFill>
                      </a:endParaRPr>
                    </a:p>
                  </a:txBody>
                  <a:tcPr anchor="ctr"/>
                </a:tc>
              </a:tr>
              <a:tr h="201089">
                <a:tc>
                  <a:txBody>
                    <a:bodyPr/>
                    <a:lstStyle/>
                    <a:p>
                      <a:r>
                        <a:rPr lang="en-US" sz="1000" b="1" dirty="0" smtClean="0">
                          <a:solidFill>
                            <a:srgbClr val="FFC000"/>
                          </a:solidFill>
                        </a:rPr>
                        <a:t>Highest Concentration</a:t>
                      </a:r>
                      <a:endParaRPr lang="en-US" sz="1000" b="1" dirty="0">
                        <a:solidFill>
                          <a:srgbClr val="FFC000"/>
                        </a:solidFill>
                      </a:endParaRPr>
                    </a:p>
                  </a:txBody>
                  <a:tcPr anchor="ctr"/>
                </a:tc>
                <a:tc>
                  <a:txBody>
                    <a:bodyPr/>
                    <a:lstStyle/>
                    <a:p>
                      <a:pPr algn="ctr"/>
                      <a:r>
                        <a:rPr lang="en-US" sz="1000" b="1" dirty="0" smtClean="0">
                          <a:solidFill>
                            <a:srgbClr val="FFC000"/>
                          </a:solidFill>
                        </a:rPr>
                        <a:t>80</a:t>
                      </a:r>
                      <a:endParaRPr lang="en-US" sz="1000" b="1" dirty="0">
                        <a:solidFill>
                          <a:srgbClr val="FFC000"/>
                        </a:solidFill>
                      </a:endParaRPr>
                    </a:p>
                  </a:txBody>
                  <a:tcPr anchor="ctr"/>
                </a:tc>
              </a:tr>
              <a:tr h="201089">
                <a:tc>
                  <a:txBody>
                    <a:bodyPr/>
                    <a:lstStyle/>
                    <a:p>
                      <a:r>
                        <a:rPr lang="en-US" sz="1000" b="1" dirty="0" smtClean="0">
                          <a:solidFill>
                            <a:srgbClr val="0070C0"/>
                          </a:solidFill>
                        </a:rPr>
                        <a:t>Source Oriented</a:t>
                      </a:r>
                    </a:p>
                  </a:txBody>
                  <a:tcPr anchor="ctr"/>
                </a:tc>
                <a:tc>
                  <a:txBody>
                    <a:bodyPr/>
                    <a:lstStyle/>
                    <a:p>
                      <a:pPr algn="ctr"/>
                      <a:r>
                        <a:rPr lang="en-US" sz="1000" b="1" dirty="0" smtClean="0">
                          <a:solidFill>
                            <a:srgbClr val="0070C0"/>
                          </a:solidFill>
                        </a:rPr>
                        <a:t>25</a:t>
                      </a:r>
                      <a:endParaRPr lang="en-US" sz="1000" b="1" dirty="0">
                        <a:solidFill>
                          <a:srgbClr val="0070C0"/>
                        </a:solidFill>
                      </a:endParaRPr>
                    </a:p>
                  </a:txBody>
                  <a:tcPr anchor="ctr"/>
                </a:tc>
              </a:tr>
              <a:tr h="201089">
                <a:tc>
                  <a:txBody>
                    <a:bodyPr/>
                    <a:lstStyle/>
                    <a:p>
                      <a:r>
                        <a:rPr lang="en-US" sz="1000" b="1" dirty="0" smtClean="0">
                          <a:solidFill>
                            <a:srgbClr val="FFC000"/>
                          </a:solidFill>
                        </a:rPr>
                        <a:t>Max</a:t>
                      </a:r>
                      <a:r>
                        <a:rPr lang="en-US" sz="1000" b="1" baseline="0" dirty="0" smtClean="0">
                          <a:solidFill>
                            <a:srgbClr val="FFC000"/>
                          </a:solidFill>
                        </a:rPr>
                        <a:t> Precursor Emissions Impact</a:t>
                      </a:r>
                      <a:endParaRPr lang="en-US" sz="1000" b="1" dirty="0" smtClean="0">
                        <a:solidFill>
                          <a:srgbClr val="FFC000"/>
                        </a:solidFill>
                      </a:endParaRPr>
                    </a:p>
                  </a:txBody>
                  <a:tcPr anchor="ctr"/>
                </a:tc>
                <a:tc>
                  <a:txBody>
                    <a:bodyPr/>
                    <a:lstStyle/>
                    <a:p>
                      <a:pPr algn="ctr"/>
                      <a:r>
                        <a:rPr lang="en-US" sz="1000" b="1" dirty="0" smtClean="0">
                          <a:solidFill>
                            <a:srgbClr val="FF0000"/>
                          </a:solidFill>
                        </a:rPr>
                        <a:t>3</a:t>
                      </a:r>
                      <a:endParaRPr lang="en-US" sz="1000" b="1" dirty="0">
                        <a:solidFill>
                          <a:srgbClr val="FF0000"/>
                        </a:solidFill>
                      </a:endParaRPr>
                    </a:p>
                  </a:txBody>
                  <a:tcPr anchor="ctr"/>
                </a:tc>
              </a:tr>
              <a:tr h="201089">
                <a:tc>
                  <a:txBody>
                    <a:bodyPr/>
                    <a:lstStyle/>
                    <a:p>
                      <a:r>
                        <a:rPr lang="en-US" sz="1000" b="1" dirty="0" smtClean="0">
                          <a:solidFill>
                            <a:srgbClr val="FFC000"/>
                          </a:solidFill>
                        </a:rPr>
                        <a:t>Max</a:t>
                      </a:r>
                      <a:r>
                        <a:rPr lang="en-US" sz="1000" b="1" baseline="0" dirty="0" smtClean="0">
                          <a:solidFill>
                            <a:srgbClr val="FFC000"/>
                          </a:solidFill>
                        </a:rPr>
                        <a:t> Ozone Concentration</a:t>
                      </a:r>
                      <a:endParaRPr lang="en-US" sz="1000" b="1" dirty="0" smtClean="0">
                        <a:solidFill>
                          <a:srgbClr val="FFC000"/>
                        </a:solidFill>
                      </a:endParaRPr>
                    </a:p>
                  </a:txBody>
                  <a:tcPr anchor="ctr"/>
                </a:tc>
                <a:tc>
                  <a:txBody>
                    <a:bodyPr/>
                    <a:lstStyle/>
                    <a:p>
                      <a:pPr algn="ctr"/>
                      <a:r>
                        <a:rPr lang="en-US" sz="1000" b="1" dirty="0" smtClean="0">
                          <a:solidFill>
                            <a:srgbClr val="FF0000"/>
                          </a:solidFill>
                        </a:rPr>
                        <a:t>1</a:t>
                      </a:r>
                      <a:endParaRPr lang="en-US" sz="1000" b="1" dirty="0">
                        <a:solidFill>
                          <a:srgbClr val="FF0000"/>
                        </a:solidFill>
                      </a:endParaRPr>
                    </a:p>
                  </a:txBody>
                  <a:tcPr anchor="ctr"/>
                </a:tc>
              </a:tr>
              <a:tr h="201089">
                <a:tc>
                  <a:txBody>
                    <a:bodyPr/>
                    <a:lstStyle/>
                    <a:p>
                      <a:r>
                        <a:rPr lang="en-US" sz="1000" b="1" dirty="0" smtClean="0">
                          <a:solidFill>
                            <a:srgbClr val="00B050"/>
                          </a:solidFill>
                          <a:effectLst/>
                        </a:rPr>
                        <a:t>Extreme Downwind</a:t>
                      </a:r>
                    </a:p>
                  </a:txBody>
                  <a:tcPr anchor="ctr"/>
                </a:tc>
                <a:tc>
                  <a:txBody>
                    <a:bodyPr/>
                    <a:lstStyle/>
                    <a:p>
                      <a:pPr algn="ctr"/>
                      <a:r>
                        <a:rPr lang="en-US" sz="1000" b="1" dirty="0" smtClean="0">
                          <a:solidFill>
                            <a:srgbClr val="00B050"/>
                          </a:solidFill>
                          <a:effectLst/>
                        </a:rPr>
                        <a:t>2</a:t>
                      </a:r>
                      <a:endParaRPr lang="en-US" sz="1000" b="1" dirty="0">
                        <a:solidFill>
                          <a:srgbClr val="00B050"/>
                        </a:solidFill>
                        <a:effectLst/>
                      </a:endParaRPr>
                    </a:p>
                  </a:txBody>
                  <a:tcPr anchor="ctr"/>
                </a:tc>
              </a:tr>
              <a:tr h="201089">
                <a:tc>
                  <a:txBody>
                    <a:bodyPr/>
                    <a:lstStyle/>
                    <a:p>
                      <a:r>
                        <a:rPr lang="en-US" sz="1000" b="1" dirty="0" smtClean="0">
                          <a:solidFill>
                            <a:srgbClr val="FFC000"/>
                          </a:solidFill>
                          <a:effectLst/>
                        </a:rPr>
                        <a:t>Welfare</a:t>
                      </a:r>
                      <a:r>
                        <a:rPr lang="en-US" sz="1000" b="1" baseline="0" dirty="0" smtClean="0">
                          <a:solidFill>
                            <a:srgbClr val="FFC000"/>
                          </a:solidFill>
                          <a:effectLst/>
                        </a:rPr>
                        <a:t> related impacts</a:t>
                      </a:r>
                      <a:endParaRPr lang="en-US" sz="1000" b="1" dirty="0">
                        <a:solidFill>
                          <a:srgbClr val="FFC000"/>
                        </a:solidFill>
                        <a:effectLst/>
                      </a:endParaRPr>
                    </a:p>
                  </a:txBody>
                  <a:tcPr anchor="ctr"/>
                </a:tc>
                <a:tc>
                  <a:txBody>
                    <a:bodyPr/>
                    <a:lstStyle/>
                    <a:p>
                      <a:pPr algn="ctr"/>
                      <a:r>
                        <a:rPr lang="en-US" sz="1000" b="1" dirty="0" smtClean="0">
                          <a:solidFill>
                            <a:srgbClr val="00B050"/>
                          </a:solidFill>
                          <a:effectLst/>
                        </a:rPr>
                        <a:t>3</a:t>
                      </a:r>
                      <a:endParaRPr lang="en-US" sz="1000" b="1" dirty="0">
                        <a:solidFill>
                          <a:srgbClr val="00B050"/>
                        </a:solidFill>
                        <a:effectLst/>
                      </a:endParaRPr>
                    </a:p>
                  </a:txBody>
                  <a:tcPr anchor="ctr"/>
                </a:tc>
              </a:tr>
              <a:tr h="201089">
                <a:tc>
                  <a:txBody>
                    <a:bodyPr/>
                    <a:lstStyle/>
                    <a:p>
                      <a:r>
                        <a:rPr lang="en-US" sz="1000" b="1" dirty="0" smtClean="0">
                          <a:solidFill>
                            <a:srgbClr val="FF0000"/>
                          </a:solidFill>
                        </a:rPr>
                        <a:t>Other</a:t>
                      </a:r>
                      <a:endParaRPr lang="en-US" sz="1000" b="1" dirty="0">
                        <a:solidFill>
                          <a:srgbClr val="FF0000"/>
                        </a:solidFill>
                      </a:endParaRPr>
                    </a:p>
                  </a:txBody>
                  <a:tcPr anchor="ctr"/>
                </a:tc>
                <a:tc>
                  <a:txBody>
                    <a:bodyPr/>
                    <a:lstStyle/>
                    <a:p>
                      <a:pPr algn="ctr"/>
                      <a:r>
                        <a:rPr lang="en-US" sz="1000" b="1" dirty="0" smtClean="0">
                          <a:solidFill>
                            <a:srgbClr val="FF0000"/>
                          </a:solidFill>
                        </a:rPr>
                        <a:t>34</a:t>
                      </a:r>
                      <a:endParaRPr lang="en-US" sz="1000" b="1" dirty="0">
                        <a:solidFill>
                          <a:srgbClr val="FF0000"/>
                        </a:solidFill>
                      </a:endParaRPr>
                    </a:p>
                  </a:txBody>
                  <a:tcPr anchor="ctr"/>
                </a:tc>
              </a:tr>
              <a:tr h="201089">
                <a:tc>
                  <a:txBody>
                    <a:bodyPr/>
                    <a:lstStyle/>
                    <a:p>
                      <a:r>
                        <a:rPr lang="en-US" sz="1000" b="1" dirty="0" smtClean="0">
                          <a:solidFill>
                            <a:srgbClr val="FF0000"/>
                          </a:solidFill>
                        </a:rPr>
                        <a:t>Unknown</a:t>
                      </a:r>
                      <a:endParaRPr lang="en-US" sz="1000" b="1" dirty="0">
                        <a:solidFill>
                          <a:srgbClr val="FF0000"/>
                        </a:solidFill>
                      </a:endParaRPr>
                    </a:p>
                  </a:txBody>
                  <a:tcPr anchor="ctr"/>
                </a:tc>
                <a:tc>
                  <a:txBody>
                    <a:bodyPr/>
                    <a:lstStyle/>
                    <a:p>
                      <a:pPr algn="ctr"/>
                      <a:r>
                        <a:rPr lang="en-US" sz="1000" b="1" dirty="0" smtClean="0">
                          <a:solidFill>
                            <a:srgbClr val="FF0000"/>
                          </a:solidFill>
                        </a:rPr>
                        <a:t>10</a:t>
                      </a:r>
                      <a:endParaRPr lang="en-US" sz="1000" b="1" dirty="0">
                        <a:solidFill>
                          <a:srgbClr val="FF0000"/>
                        </a:solidFill>
                      </a:endParaRPr>
                    </a:p>
                  </a:txBody>
                  <a:tcPr anchor="ctr"/>
                </a:tc>
              </a:tr>
              <a:tr h="201089">
                <a:tc>
                  <a:txBody>
                    <a:bodyPr/>
                    <a:lstStyle/>
                    <a:p>
                      <a:r>
                        <a:rPr lang="en-US" sz="1000" b="1" dirty="0" smtClean="0">
                          <a:solidFill>
                            <a:srgbClr val="FFC000"/>
                          </a:solidFill>
                        </a:rPr>
                        <a:t>Quality Assurance</a:t>
                      </a:r>
                      <a:endParaRPr lang="en-US" sz="1000" b="1" dirty="0">
                        <a:solidFill>
                          <a:srgbClr val="FFC000"/>
                        </a:solidFill>
                      </a:endParaRPr>
                    </a:p>
                  </a:txBody>
                  <a:tcPr anchor="ctr"/>
                </a:tc>
                <a:tc>
                  <a:txBody>
                    <a:bodyPr/>
                    <a:lstStyle/>
                    <a:p>
                      <a:pPr algn="ctr"/>
                      <a:r>
                        <a:rPr lang="en-US" sz="1000" b="1" dirty="0" smtClean="0">
                          <a:solidFill>
                            <a:srgbClr val="FFC000"/>
                          </a:solidFill>
                        </a:rPr>
                        <a:t>15</a:t>
                      </a:r>
                      <a:endParaRPr lang="en-US" sz="1000" b="1" dirty="0">
                        <a:solidFill>
                          <a:srgbClr val="FFC000"/>
                        </a:solidFill>
                      </a:endParaRPr>
                    </a:p>
                  </a:txBody>
                  <a:tcPr anchor="ctr"/>
                </a:tc>
              </a:tr>
              <a:tr h="201089">
                <a:tc>
                  <a:txBody>
                    <a:bodyPr/>
                    <a:lstStyle/>
                    <a:p>
                      <a:pPr algn="ctr"/>
                      <a:r>
                        <a:rPr lang="en-US" sz="1000" b="1" dirty="0" smtClean="0"/>
                        <a:t>Totals at 872</a:t>
                      </a:r>
                      <a:r>
                        <a:rPr lang="en-US" sz="1000" b="1" baseline="0" dirty="0" smtClean="0"/>
                        <a:t> stations</a:t>
                      </a:r>
                      <a:endParaRPr lang="en-US" sz="1000" b="1" dirty="0"/>
                    </a:p>
                  </a:txBody>
                  <a:tcPr anchor="ctr"/>
                </a:tc>
                <a:tc>
                  <a:txBody>
                    <a:bodyPr/>
                    <a:lstStyle/>
                    <a:p>
                      <a:pPr algn="ctr"/>
                      <a:r>
                        <a:rPr lang="en-US" sz="1000" b="1" smtClean="0"/>
                        <a:t>1037</a:t>
                      </a:r>
                      <a:endParaRPr lang="en-US" sz="1000" b="1" dirty="0"/>
                    </a:p>
                  </a:txBody>
                  <a:tcPr anchor="ctr"/>
                </a:tc>
              </a:tr>
            </a:tbl>
          </a:graphicData>
        </a:graphic>
      </p:graphicFrame>
      <p:sp>
        <p:nvSpPr>
          <p:cNvPr id="8" name="TextBox 7"/>
          <p:cNvSpPr txBox="1"/>
          <p:nvPr/>
        </p:nvSpPr>
        <p:spPr>
          <a:xfrm>
            <a:off x="152400" y="2179796"/>
            <a:ext cx="2133600" cy="4585871"/>
          </a:xfrm>
          <a:prstGeom prst="rect">
            <a:avLst/>
          </a:prstGeom>
          <a:noFill/>
        </p:spPr>
        <p:txBody>
          <a:bodyPr wrap="square" rtlCol="0">
            <a:spAutoFit/>
          </a:bodyPr>
          <a:lstStyle/>
          <a:p>
            <a:r>
              <a:rPr lang="en-US" sz="1200" b="1" dirty="0" smtClean="0"/>
              <a:t>At least one </a:t>
            </a:r>
          </a:p>
          <a:p>
            <a:r>
              <a:rPr lang="en-US" sz="1200" b="1" dirty="0" smtClean="0"/>
              <a:t>Monitoring Objective</a:t>
            </a:r>
          </a:p>
          <a:p>
            <a:r>
              <a:rPr lang="en-US" sz="1200" b="1" dirty="0" smtClean="0"/>
              <a:t>is required, but more </a:t>
            </a:r>
          </a:p>
          <a:p>
            <a:r>
              <a:rPr lang="en-US" sz="1200" b="1" dirty="0" smtClean="0"/>
              <a:t>than one can be </a:t>
            </a:r>
          </a:p>
          <a:p>
            <a:r>
              <a:rPr lang="en-US" sz="1200" b="1" dirty="0" smtClean="0"/>
              <a:t>Populated</a:t>
            </a:r>
          </a:p>
          <a:p>
            <a:endParaRPr lang="en-US" sz="1200" b="1" dirty="0" smtClean="0"/>
          </a:p>
          <a:p>
            <a:r>
              <a:rPr lang="en-US" sz="1200" b="1" dirty="0" smtClean="0">
                <a:solidFill>
                  <a:srgbClr val="00A84C"/>
                </a:solidFill>
              </a:rPr>
              <a:t>Green = Monitoring Objectives expected for rural monitors</a:t>
            </a:r>
          </a:p>
          <a:p>
            <a:endParaRPr lang="en-US" sz="1200" b="1" dirty="0" smtClean="0"/>
          </a:p>
          <a:p>
            <a:r>
              <a:rPr lang="en-US" sz="1200" b="1" dirty="0" smtClean="0">
                <a:solidFill>
                  <a:srgbClr val="0070C0"/>
                </a:solidFill>
              </a:rPr>
              <a:t>Blue = Monitoring Objectives expected for urban/suburban monitors</a:t>
            </a:r>
          </a:p>
          <a:p>
            <a:endParaRPr lang="en-US" sz="1200" b="1" dirty="0" smtClean="0">
              <a:solidFill>
                <a:srgbClr val="0070C0"/>
              </a:solidFill>
            </a:endParaRPr>
          </a:p>
          <a:p>
            <a:r>
              <a:rPr lang="en-US" sz="1200" b="1" dirty="0" smtClean="0">
                <a:solidFill>
                  <a:srgbClr val="FFC000"/>
                </a:solidFill>
              </a:rPr>
              <a:t>Orange = descriptive information that can be used.  Usually as a second monitoring objective.</a:t>
            </a:r>
          </a:p>
          <a:p>
            <a:endParaRPr lang="en-US" sz="1200" b="1" dirty="0" smtClean="0">
              <a:solidFill>
                <a:srgbClr val="FFC000"/>
              </a:solidFill>
            </a:endParaRPr>
          </a:p>
          <a:p>
            <a:r>
              <a:rPr lang="en-US" sz="1200" b="1" dirty="0" smtClean="0">
                <a:solidFill>
                  <a:srgbClr val="FF0000"/>
                </a:solidFill>
              </a:rPr>
              <a:t>Red = ones that </a:t>
            </a:r>
          </a:p>
          <a:p>
            <a:r>
              <a:rPr lang="en-US" sz="1200" b="1" dirty="0" smtClean="0">
                <a:solidFill>
                  <a:srgbClr val="FF0000"/>
                </a:solidFill>
              </a:rPr>
              <a:t>should no longer be </a:t>
            </a:r>
          </a:p>
          <a:p>
            <a:r>
              <a:rPr lang="en-US" sz="1200" b="1" dirty="0" smtClean="0">
                <a:solidFill>
                  <a:srgbClr val="FF0000"/>
                </a:solidFill>
              </a:rPr>
              <a:t>used</a:t>
            </a:r>
          </a:p>
          <a:p>
            <a:endParaRPr lang="en-US" sz="1400" b="1" dirty="0" smtClean="0"/>
          </a:p>
          <a:p>
            <a:endParaRPr lang="en-US"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p:spPr>
        <p:txBody>
          <a:bodyPr/>
          <a:lstStyle/>
          <a:p>
            <a:r>
              <a:rPr lang="en-US" sz="2800" b="1" dirty="0" smtClean="0">
                <a:solidFill>
                  <a:srgbClr val="0070C0"/>
                </a:solidFill>
              </a:rPr>
              <a:t>Common Site Level Fields – </a:t>
            </a:r>
            <a:br>
              <a:rPr lang="en-US" sz="2800" b="1" dirty="0" smtClean="0">
                <a:solidFill>
                  <a:srgbClr val="0070C0"/>
                </a:solidFill>
              </a:rPr>
            </a:br>
            <a:r>
              <a:rPr lang="en-US" sz="2800" b="1" dirty="0" smtClean="0">
                <a:solidFill>
                  <a:srgbClr val="0070C0"/>
                </a:solidFill>
              </a:rPr>
              <a:t>That Need Attention:</a:t>
            </a:r>
            <a:endParaRPr lang="en-US" sz="2800" dirty="0"/>
          </a:p>
        </p:txBody>
      </p:sp>
      <p:graphicFrame>
        <p:nvGraphicFramePr>
          <p:cNvPr id="7" name="Content Placeholder 6"/>
          <p:cNvGraphicFramePr>
            <a:graphicFrameLocks noGrp="1"/>
          </p:cNvGraphicFramePr>
          <p:nvPr>
            <p:ph idx="1"/>
          </p:nvPr>
        </p:nvGraphicFramePr>
        <p:xfrm>
          <a:off x="381000" y="2118360"/>
          <a:ext cx="8534400" cy="4053840"/>
        </p:xfrm>
        <a:graphic>
          <a:graphicData uri="http://schemas.openxmlformats.org/drawingml/2006/table">
            <a:tbl>
              <a:tblPr firstRow="1" bandRow="1">
                <a:tableStyleId>{5C22544A-7EE6-4342-B048-85BDC9FD1C3A}</a:tableStyleId>
              </a:tblPr>
              <a:tblGrid>
                <a:gridCol w="1524000"/>
                <a:gridCol w="1295400"/>
                <a:gridCol w="1752600"/>
                <a:gridCol w="3962400"/>
              </a:tblGrid>
              <a:tr h="370840">
                <a:tc>
                  <a:txBody>
                    <a:bodyPr/>
                    <a:lstStyle/>
                    <a:p>
                      <a:pPr algn="ctr"/>
                      <a:r>
                        <a:rPr lang="en-US" sz="1600" dirty="0" smtClean="0">
                          <a:solidFill>
                            <a:schemeClr val="tx1"/>
                          </a:solidFill>
                        </a:rPr>
                        <a:t>Field</a:t>
                      </a:r>
                      <a:endParaRPr lang="en-US" sz="1600" dirty="0">
                        <a:solidFill>
                          <a:schemeClr val="tx1"/>
                        </a:solidFill>
                      </a:endParaRPr>
                    </a:p>
                  </a:txBody>
                  <a:tcPr anchor="b">
                    <a:solidFill>
                      <a:srgbClr val="6EB868"/>
                    </a:solidFill>
                  </a:tcPr>
                </a:tc>
                <a:tc>
                  <a:txBody>
                    <a:bodyPr/>
                    <a:lstStyle/>
                    <a:p>
                      <a:pPr algn="ctr"/>
                      <a:r>
                        <a:rPr lang="en-US" sz="1600" baseline="0" dirty="0" smtClean="0">
                          <a:solidFill>
                            <a:schemeClr val="tx1"/>
                          </a:solidFill>
                        </a:rPr>
                        <a:t>Required </a:t>
                      </a:r>
                    </a:p>
                    <a:p>
                      <a:pPr algn="ctr"/>
                      <a:r>
                        <a:rPr lang="en-US" sz="1600" baseline="0" dirty="0" smtClean="0">
                          <a:solidFill>
                            <a:schemeClr val="tx1"/>
                          </a:solidFill>
                        </a:rPr>
                        <a:t>in AQS?</a:t>
                      </a:r>
                      <a:endParaRPr lang="en-US" sz="1600" dirty="0">
                        <a:solidFill>
                          <a:schemeClr val="tx1"/>
                        </a:solidFill>
                      </a:endParaRPr>
                    </a:p>
                  </a:txBody>
                  <a:tcPr anchor="b">
                    <a:solidFill>
                      <a:srgbClr val="6EB868"/>
                    </a:solidFill>
                  </a:tcPr>
                </a:tc>
                <a:tc>
                  <a:txBody>
                    <a:bodyPr/>
                    <a:lstStyle/>
                    <a:p>
                      <a:pPr algn="ctr"/>
                      <a:r>
                        <a:rPr lang="en-US" sz="1600" dirty="0" smtClean="0">
                          <a:solidFill>
                            <a:schemeClr val="tx1"/>
                          </a:solidFill>
                        </a:rPr>
                        <a:t>Example</a:t>
                      </a:r>
                      <a:endParaRPr lang="en-US" sz="1600" dirty="0">
                        <a:solidFill>
                          <a:schemeClr val="tx1"/>
                        </a:solidFill>
                      </a:endParaRPr>
                    </a:p>
                  </a:txBody>
                  <a:tcPr anchor="b">
                    <a:solidFill>
                      <a:srgbClr val="6EB868"/>
                    </a:solidFill>
                  </a:tcPr>
                </a:tc>
                <a:tc>
                  <a:txBody>
                    <a:bodyPr/>
                    <a:lstStyle/>
                    <a:p>
                      <a:pPr algn="ctr"/>
                      <a:r>
                        <a:rPr lang="en-US" sz="1600" dirty="0" smtClean="0">
                          <a:solidFill>
                            <a:schemeClr val="tx1"/>
                          </a:solidFill>
                        </a:rPr>
                        <a:t>Recommendations</a:t>
                      </a:r>
                      <a:endParaRPr lang="en-US" sz="1600" dirty="0">
                        <a:solidFill>
                          <a:schemeClr val="tx1"/>
                        </a:solidFill>
                      </a:endParaRPr>
                    </a:p>
                  </a:txBody>
                  <a:tcPr anchor="b">
                    <a:solidFill>
                      <a:srgbClr val="6EB868"/>
                    </a:solidFill>
                  </a:tcPr>
                </a:tc>
              </a:tr>
              <a:tr h="370840">
                <a:tc>
                  <a:txBody>
                    <a:bodyPr/>
                    <a:lstStyle/>
                    <a:p>
                      <a:r>
                        <a:rPr lang="en-US" sz="1400" dirty="0" smtClean="0">
                          <a:solidFill>
                            <a:schemeClr val="tx1"/>
                          </a:solidFill>
                        </a:rPr>
                        <a:t>Street Address</a:t>
                      </a:r>
                      <a:endParaRPr lang="en-US" sz="1400" dirty="0">
                        <a:solidFill>
                          <a:schemeClr val="tx1"/>
                        </a:solidFill>
                      </a:endParaRPr>
                    </a:p>
                  </a:txBody>
                  <a:tcPr anchor="ctr"/>
                </a:tc>
                <a:tc>
                  <a:txBody>
                    <a:bodyPr/>
                    <a:lstStyle/>
                    <a:p>
                      <a:pPr algn="ctr"/>
                      <a:r>
                        <a:rPr lang="en-US" sz="1400" dirty="0" smtClean="0">
                          <a:solidFill>
                            <a:schemeClr val="tx1"/>
                          </a:solidFill>
                        </a:rPr>
                        <a:t>No</a:t>
                      </a:r>
                      <a:endParaRPr lang="en-US" sz="1400" dirty="0">
                        <a:solidFill>
                          <a:schemeClr val="tx1"/>
                        </a:solidFill>
                      </a:endParaRPr>
                    </a:p>
                  </a:txBody>
                  <a:tcPr anchor="ctr"/>
                </a:tc>
                <a:tc>
                  <a:txBody>
                    <a:bodyPr/>
                    <a:lstStyle/>
                    <a:p>
                      <a:pPr algn="ctr"/>
                      <a:r>
                        <a:rPr lang="en-US" sz="1400" kern="1200" dirty="0" smtClean="0">
                          <a:solidFill>
                            <a:schemeClr val="tx1"/>
                          </a:solidFill>
                          <a:latin typeface="+mn-lt"/>
                          <a:ea typeface="+mn-ea"/>
                          <a:cs typeface="+mn-cs"/>
                        </a:rPr>
                        <a:t>Queens College 65-30 Kissena Blvd Parking Lot#6 </a:t>
                      </a:r>
                      <a:endParaRPr lang="en-US" sz="1400" dirty="0">
                        <a:solidFill>
                          <a:schemeClr val="tx1"/>
                        </a:solidFill>
                      </a:endParaRPr>
                    </a:p>
                  </a:txBody>
                  <a:tcPr anchor="ctr"/>
                </a:tc>
                <a:tc>
                  <a:txBody>
                    <a:bodyPr/>
                    <a:lstStyle/>
                    <a:p>
                      <a:pPr algn="l"/>
                      <a:r>
                        <a:rPr lang="en-US" sz="1400" dirty="0" smtClean="0">
                          <a:solidFill>
                            <a:schemeClr val="tx1"/>
                          </a:solidFill>
                        </a:rPr>
                        <a:t>Should</a:t>
                      </a:r>
                      <a:r>
                        <a:rPr lang="en-US" sz="1400" baseline="0" dirty="0" smtClean="0">
                          <a:solidFill>
                            <a:schemeClr val="tx1"/>
                          </a:solidFill>
                        </a:rPr>
                        <a:t> field be required?  At a minimum recommend p</a:t>
                      </a:r>
                      <a:r>
                        <a:rPr lang="en-US" sz="1400" dirty="0" smtClean="0">
                          <a:solidFill>
                            <a:schemeClr val="tx1"/>
                          </a:solidFill>
                        </a:rPr>
                        <a:t>opulating</a:t>
                      </a:r>
                      <a:r>
                        <a:rPr lang="en-US" sz="1400" baseline="0" dirty="0" smtClean="0">
                          <a:solidFill>
                            <a:schemeClr val="tx1"/>
                          </a:solidFill>
                        </a:rPr>
                        <a:t> field with address from annual monitoring network plans</a:t>
                      </a:r>
                      <a:endParaRPr lang="en-US" sz="1400" dirty="0">
                        <a:solidFill>
                          <a:schemeClr val="tx1"/>
                        </a:solidFill>
                      </a:endParaRPr>
                    </a:p>
                  </a:txBody>
                  <a:tcPr anchor="ctr"/>
                </a:tc>
              </a:tr>
              <a:tr h="370840">
                <a:tc>
                  <a:txBody>
                    <a:bodyPr/>
                    <a:lstStyle/>
                    <a:p>
                      <a:r>
                        <a:rPr lang="en-US" sz="1400" dirty="0" smtClean="0">
                          <a:solidFill>
                            <a:schemeClr val="tx1"/>
                          </a:solidFill>
                        </a:rPr>
                        <a:t>Latitude and Longitude</a:t>
                      </a:r>
                      <a:endParaRPr lang="en-US" sz="1400" dirty="0">
                        <a:solidFill>
                          <a:schemeClr val="tx1"/>
                        </a:solidFill>
                      </a:endParaRPr>
                    </a:p>
                  </a:txBody>
                  <a:tcPr anchor="ctr"/>
                </a:tc>
                <a:tc>
                  <a:txBody>
                    <a:bodyPr/>
                    <a:lstStyle/>
                    <a:p>
                      <a:pPr algn="ctr"/>
                      <a:r>
                        <a:rPr lang="en-US" sz="1400" dirty="0" smtClean="0">
                          <a:solidFill>
                            <a:schemeClr val="tx1"/>
                          </a:solidFill>
                        </a:rPr>
                        <a:t>Yes</a:t>
                      </a:r>
                      <a:endParaRPr lang="en-US" sz="1400" dirty="0">
                        <a:solidFill>
                          <a:schemeClr val="tx1"/>
                        </a:solidFill>
                      </a:endParaRPr>
                    </a:p>
                  </a:txBody>
                  <a:tcPr anchor="ctr"/>
                </a:tc>
                <a:tc>
                  <a:txBody>
                    <a:bodyPr/>
                    <a:lstStyle/>
                    <a:p>
                      <a:r>
                        <a:rPr lang="en-US" sz="1400" kern="1200" dirty="0" smtClean="0">
                          <a:solidFill>
                            <a:schemeClr val="tx1"/>
                          </a:solidFill>
                          <a:latin typeface="+mn-lt"/>
                          <a:ea typeface="+mn-ea"/>
                          <a:cs typeface="+mn-cs"/>
                        </a:rPr>
                        <a:t>40.736140,</a:t>
                      </a:r>
                      <a:r>
                        <a:rPr lang="en-US" sz="1400" kern="1200" baseline="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73.821530</a:t>
                      </a:r>
                      <a:endParaRPr lang="en-US" sz="1400" kern="1200" dirty="0">
                        <a:solidFill>
                          <a:schemeClr val="tx1"/>
                        </a:solidFill>
                        <a:latin typeface="+mn-lt"/>
                        <a:ea typeface="+mn-ea"/>
                        <a:cs typeface="+mn-cs"/>
                      </a:endParaRPr>
                    </a:p>
                    <a:p>
                      <a:r>
                        <a:rPr lang="en-US" sz="1400" kern="1200" dirty="0" smtClean="0">
                          <a:solidFill>
                            <a:srgbClr val="FF0000"/>
                          </a:solidFill>
                          <a:latin typeface="+mn-lt"/>
                          <a:ea typeface="+mn-ea"/>
                          <a:cs typeface="+mn-cs"/>
                        </a:rPr>
                        <a:t>Please</a:t>
                      </a:r>
                      <a:r>
                        <a:rPr lang="en-US" sz="1400" kern="1200" baseline="0" dirty="0" smtClean="0">
                          <a:solidFill>
                            <a:srgbClr val="FF0000"/>
                          </a:solidFill>
                          <a:latin typeface="+mn-lt"/>
                          <a:ea typeface="+mn-ea"/>
                          <a:cs typeface="+mn-cs"/>
                        </a:rPr>
                        <a:t> update w/ GPS derived coordinates if needed.</a:t>
                      </a:r>
                      <a:endParaRPr lang="en-US" sz="1400" kern="1200" dirty="0" smtClean="0">
                        <a:solidFill>
                          <a:srgbClr val="FF0000"/>
                        </a:solidFill>
                        <a:latin typeface="+mn-lt"/>
                        <a:ea typeface="+mn-ea"/>
                        <a:cs typeface="+mn-cs"/>
                      </a:endParaRPr>
                    </a:p>
                  </a:txBody>
                  <a:tcPr anchor="ctr"/>
                </a:tc>
                <a:tc>
                  <a:txBody>
                    <a:bodyPr/>
                    <a:lstStyle/>
                    <a:p>
                      <a:pPr algn="l"/>
                      <a:r>
                        <a:rPr lang="en-US" sz="1400" dirty="0" smtClean="0">
                          <a:solidFill>
                            <a:schemeClr val="tx1"/>
                          </a:solidFill>
                        </a:rPr>
                        <a:t>Set to Latitude and Longitude to the EPA Standard for horizontal datum -</a:t>
                      </a:r>
                      <a:r>
                        <a:rPr lang="en-US" sz="1400" b="1" dirty="0" smtClean="0">
                          <a:solidFill>
                            <a:schemeClr val="tx1"/>
                          </a:solidFill>
                        </a:rPr>
                        <a:t> </a:t>
                      </a:r>
                      <a:r>
                        <a:rPr lang="en-US" sz="1400" b="1" kern="1200" dirty="0" smtClean="0">
                          <a:solidFill>
                            <a:schemeClr val="tx1"/>
                          </a:solidFill>
                          <a:latin typeface="+mn-lt"/>
                          <a:ea typeface="+mn-ea"/>
                          <a:cs typeface="+mn-cs"/>
                        </a:rPr>
                        <a:t>WGS84</a:t>
                      </a:r>
                      <a:r>
                        <a:rPr lang="en-US" sz="1400" kern="1200" dirty="0" smtClean="0">
                          <a:solidFill>
                            <a:schemeClr val="tx1"/>
                          </a:solidFill>
                          <a:latin typeface="+mn-lt"/>
                          <a:ea typeface="+mn-ea"/>
                          <a:cs typeface="+mn-cs"/>
                        </a:rPr>
                        <a:t>.  Many but not all sites</a:t>
                      </a:r>
                      <a:r>
                        <a:rPr lang="en-US" sz="1400" kern="1200" baseline="0" dirty="0" smtClean="0">
                          <a:solidFill>
                            <a:schemeClr val="tx1"/>
                          </a:solidFill>
                          <a:latin typeface="+mn-lt"/>
                          <a:ea typeface="+mn-ea"/>
                          <a:cs typeface="+mn-cs"/>
                        </a:rPr>
                        <a:t> have migrated to this datum.</a:t>
                      </a:r>
                      <a:endParaRPr lang="en-US" sz="1400" dirty="0" smtClean="0">
                        <a:solidFill>
                          <a:schemeClr val="tx1"/>
                        </a:solidFill>
                      </a:endParaRPr>
                    </a:p>
                    <a:p>
                      <a:pPr algn="l"/>
                      <a:r>
                        <a:rPr lang="en-US" sz="1400" dirty="0" smtClean="0">
                          <a:solidFill>
                            <a:schemeClr val="tx1"/>
                          </a:solidFill>
                        </a:rPr>
                        <a:t>See 8/28/07 Memo</a:t>
                      </a:r>
                      <a:r>
                        <a:rPr lang="en-US" sz="1400" baseline="0" dirty="0" smtClean="0">
                          <a:solidFill>
                            <a:schemeClr val="tx1"/>
                          </a:solidFill>
                        </a:rPr>
                        <a:t> - </a:t>
                      </a:r>
                      <a:r>
                        <a:rPr lang="en-US" sz="1400" dirty="0" smtClean="0">
                          <a:solidFill>
                            <a:schemeClr val="tx1"/>
                          </a:solidFill>
                        </a:rPr>
                        <a:t>Procedure to populate Standard Coordinates on AQS memo web page at: http://www.epa.gov/ttn/airs/airsaqs/memos/</a:t>
                      </a:r>
                      <a:endParaRPr lang="en-US" sz="1400" dirty="0">
                        <a:solidFill>
                          <a:schemeClr val="tx1"/>
                        </a:solidFill>
                      </a:endParaRPr>
                    </a:p>
                  </a:txBody>
                  <a:tcPr anchor="ctr"/>
                </a:tc>
              </a:tr>
              <a:tr h="370840">
                <a:tc>
                  <a:txBody>
                    <a:bodyPr/>
                    <a:lstStyle/>
                    <a:p>
                      <a:r>
                        <a:rPr lang="en-US" sz="1400" dirty="0" smtClean="0">
                          <a:solidFill>
                            <a:schemeClr val="tx1"/>
                          </a:solidFill>
                        </a:rPr>
                        <a:t>Local Site Name</a:t>
                      </a:r>
                      <a:endParaRPr lang="en-US" sz="1400" dirty="0">
                        <a:solidFill>
                          <a:schemeClr val="tx1"/>
                        </a:solidFill>
                      </a:endParaRPr>
                    </a:p>
                  </a:txBody>
                  <a:tcPr anchor="ctr"/>
                </a:tc>
                <a:tc>
                  <a:txBody>
                    <a:bodyPr/>
                    <a:lstStyle/>
                    <a:p>
                      <a:pPr algn="ctr"/>
                      <a:r>
                        <a:rPr lang="en-US" sz="1400" dirty="0" smtClean="0">
                          <a:solidFill>
                            <a:schemeClr val="tx1"/>
                          </a:solidFill>
                        </a:rPr>
                        <a:t>No</a:t>
                      </a:r>
                      <a:endParaRPr lang="en-US" sz="1400" dirty="0">
                        <a:solidFill>
                          <a:schemeClr val="tx1"/>
                        </a:solidFill>
                      </a:endParaRPr>
                    </a:p>
                  </a:txBody>
                  <a:tcPr anchor="ctr"/>
                </a:tc>
                <a:tc>
                  <a:txBody>
                    <a:bodyPr/>
                    <a:lstStyle/>
                    <a:p>
                      <a:pPr algn="ctr"/>
                      <a:r>
                        <a:rPr lang="en-US" sz="1400" dirty="0" smtClean="0">
                          <a:solidFill>
                            <a:schemeClr val="tx1"/>
                          </a:solidFill>
                        </a:rPr>
                        <a:t>Queens</a:t>
                      </a:r>
                      <a:r>
                        <a:rPr lang="en-US" sz="1400" baseline="0" dirty="0" smtClean="0">
                          <a:solidFill>
                            <a:schemeClr val="tx1"/>
                          </a:solidFill>
                        </a:rPr>
                        <a:t> College 2</a:t>
                      </a:r>
                      <a:endParaRPr lang="en-US" sz="14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Recommend having</a:t>
                      </a:r>
                      <a:r>
                        <a:rPr lang="en-US" sz="1400" baseline="0" dirty="0" smtClean="0">
                          <a:solidFill>
                            <a:schemeClr val="tx1"/>
                          </a:solidFill>
                        </a:rPr>
                        <a:t> this populated with a conventional name for the site.  This makes it easier when discussing data with stakeholders.  AIRNow does have site names.  At this point we are not recommending making this mandatory for AQS. </a:t>
                      </a:r>
                      <a:endParaRPr lang="en-US" sz="1400" dirty="0">
                        <a:solidFill>
                          <a:schemeClr val="tx1"/>
                        </a:solidFill>
                      </a:endParaRPr>
                    </a:p>
                  </a:txBody>
                  <a:tcPr anchor="ctr"/>
                </a:tc>
              </a:tr>
            </a:tbl>
          </a:graphicData>
        </a:graphic>
      </p:graphicFrame>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620000" cy="990600"/>
          </a:xfrm>
        </p:spPr>
        <p:txBody>
          <a:bodyPr/>
          <a:lstStyle/>
          <a:p>
            <a:r>
              <a:rPr lang="en-US" sz="2800" b="1" dirty="0" smtClean="0">
                <a:solidFill>
                  <a:srgbClr val="0070C0"/>
                </a:solidFill>
              </a:rPr>
              <a:t>Common Monitor Level Fields – </a:t>
            </a:r>
            <a:br>
              <a:rPr lang="en-US" sz="2800" b="1" dirty="0" smtClean="0">
                <a:solidFill>
                  <a:srgbClr val="0070C0"/>
                </a:solidFill>
              </a:rPr>
            </a:br>
            <a:r>
              <a:rPr lang="en-US" sz="2800" b="1" dirty="0" smtClean="0">
                <a:solidFill>
                  <a:srgbClr val="0070C0"/>
                </a:solidFill>
              </a:rPr>
              <a:t>that Need Attention:</a:t>
            </a:r>
            <a:endParaRPr lang="en-US" sz="2800" b="1" dirty="0">
              <a:solidFill>
                <a:srgbClr val="0070C0"/>
              </a:solidFill>
            </a:endParaRPr>
          </a:p>
        </p:txBody>
      </p:sp>
      <p:graphicFrame>
        <p:nvGraphicFramePr>
          <p:cNvPr id="7" name="Content Placeholder 6"/>
          <p:cNvGraphicFramePr>
            <a:graphicFrameLocks noGrp="1"/>
          </p:cNvGraphicFramePr>
          <p:nvPr>
            <p:ph idx="1"/>
          </p:nvPr>
        </p:nvGraphicFramePr>
        <p:xfrm>
          <a:off x="457200" y="2413000"/>
          <a:ext cx="8381998" cy="2773680"/>
        </p:xfrm>
        <a:graphic>
          <a:graphicData uri="http://schemas.openxmlformats.org/drawingml/2006/table">
            <a:tbl>
              <a:tblPr firstRow="1" bandRow="1">
                <a:tableStyleId>{5C22544A-7EE6-4342-B048-85BDC9FD1C3A}</a:tableStyleId>
              </a:tblPr>
              <a:tblGrid>
                <a:gridCol w="1828799"/>
                <a:gridCol w="1295400"/>
                <a:gridCol w="1600200"/>
                <a:gridCol w="3657599"/>
              </a:tblGrid>
              <a:tr h="370840">
                <a:tc>
                  <a:txBody>
                    <a:bodyPr/>
                    <a:lstStyle/>
                    <a:p>
                      <a:pPr algn="ctr"/>
                      <a:r>
                        <a:rPr lang="en-US" sz="1600" dirty="0" smtClean="0">
                          <a:solidFill>
                            <a:schemeClr val="tx1"/>
                          </a:solidFill>
                        </a:rPr>
                        <a:t>Field</a:t>
                      </a:r>
                      <a:endParaRPr lang="en-US" sz="1600" dirty="0">
                        <a:solidFill>
                          <a:schemeClr val="tx1"/>
                        </a:solidFill>
                      </a:endParaRPr>
                    </a:p>
                  </a:txBody>
                  <a:tcPr anchor="b">
                    <a:solidFill>
                      <a:srgbClr val="6EB868"/>
                    </a:solidFill>
                  </a:tcPr>
                </a:tc>
                <a:tc>
                  <a:txBody>
                    <a:bodyPr/>
                    <a:lstStyle/>
                    <a:p>
                      <a:pPr algn="ctr"/>
                      <a:r>
                        <a:rPr lang="en-US" sz="1600" baseline="0" dirty="0" smtClean="0">
                          <a:solidFill>
                            <a:schemeClr val="tx1"/>
                          </a:solidFill>
                        </a:rPr>
                        <a:t>Required </a:t>
                      </a:r>
                    </a:p>
                    <a:p>
                      <a:pPr algn="ctr"/>
                      <a:r>
                        <a:rPr lang="en-US" sz="1600" baseline="0" dirty="0" smtClean="0">
                          <a:solidFill>
                            <a:schemeClr val="tx1"/>
                          </a:solidFill>
                        </a:rPr>
                        <a:t>in AQS?</a:t>
                      </a:r>
                      <a:endParaRPr lang="en-US" sz="1600" dirty="0">
                        <a:solidFill>
                          <a:schemeClr val="tx1"/>
                        </a:solidFill>
                      </a:endParaRPr>
                    </a:p>
                  </a:txBody>
                  <a:tcPr anchor="b">
                    <a:solidFill>
                      <a:srgbClr val="6EB868"/>
                    </a:solidFill>
                  </a:tcPr>
                </a:tc>
                <a:tc>
                  <a:txBody>
                    <a:bodyPr/>
                    <a:lstStyle/>
                    <a:p>
                      <a:pPr algn="ctr"/>
                      <a:r>
                        <a:rPr lang="en-US" sz="1600" dirty="0" smtClean="0">
                          <a:solidFill>
                            <a:schemeClr val="tx1"/>
                          </a:solidFill>
                        </a:rPr>
                        <a:t>Example</a:t>
                      </a:r>
                      <a:endParaRPr lang="en-US" sz="1600" dirty="0">
                        <a:solidFill>
                          <a:schemeClr val="tx1"/>
                        </a:solidFill>
                      </a:endParaRPr>
                    </a:p>
                  </a:txBody>
                  <a:tcPr anchor="b">
                    <a:solidFill>
                      <a:srgbClr val="6EB868"/>
                    </a:solidFill>
                  </a:tcPr>
                </a:tc>
                <a:tc>
                  <a:txBody>
                    <a:bodyPr/>
                    <a:lstStyle/>
                    <a:p>
                      <a:pPr algn="ctr"/>
                      <a:r>
                        <a:rPr lang="en-US" sz="1600" dirty="0" smtClean="0">
                          <a:solidFill>
                            <a:schemeClr val="tx1"/>
                          </a:solidFill>
                        </a:rPr>
                        <a:t>Recommendation(s)</a:t>
                      </a:r>
                      <a:endParaRPr lang="en-US" sz="1600" dirty="0">
                        <a:solidFill>
                          <a:schemeClr val="tx1"/>
                        </a:solidFill>
                      </a:endParaRPr>
                    </a:p>
                  </a:txBody>
                  <a:tcPr anchor="b">
                    <a:solidFill>
                      <a:srgbClr val="6EB868"/>
                    </a:solidFill>
                  </a:tcPr>
                </a:tc>
              </a:tr>
              <a:tr h="370840">
                <a:tc>
                  <a:txBody>
                    <a:bodyPr/>
                    <a:lstStyle/>
                    <a:p>
                      <a:r>
                        <a:rPr lang="en-US" sz="1400" dirty="0" smtClean="0"/>
                        <a:t>Monitoring Objective</a:t>
                      </a:r>
                      <a:endParaRPr lang="en-US" sz="1400" dirty="0"/>
                    </a:p>
                  </a:txBody>
                  <a:tcPr anchor="ctr"/>
                </a:tc>
                <a:tc>
                  <a:txBody>
                    <a:bodyPr/>
                    <a:lstStyle/>
                    <a:p>
                      <a:pPr algn="ctr"/>
                      <a:r>
                        <a:rPr lang="en-US" sz="1400" dirty="0" smtClean="0"/>
                        <a:t>Yes</a:t>
                      </a:r>
                      <a:endParaRPr lang="en-US" sz="1400" dirty="0"/>
                    </a:p>
                  </a:txBody>
                  <a:tcPr anchor="ctr"/>
                </a:tc>
                <a:tc>
                  <a:txBody>
                    <a:bodyPr/>
                    <a:lstStyle/>
                    <a:p>
                      <a:pPr algn="ctr"/>
                      <a:r>
                        <a:rPr lang="en-US" sz="1400" dirty="0" smtClean="0"/>
                        <a:t>Population Exposure</a:t>
                      </a:r>
                      <a:endParaRPr lang="en-US" sz="1400" dirty="0"/>
                    </a:p>
                  </a:txBody>
                  <a:tcPr anchor="ctr"/>
                </a:tc>
                <a:tc>
                  <a:txBody>
                    <a:bodyPr/>
                    <a:lstStyle/>
                    <a:p>
                      <a:pPr algn="l"/>
                      <a:r>
                        <a:rPr lang="en-US" sz="1400" dirty="0" smtClean="0"/>
                        <a:t>Establish</a:t>
                      </a:r>
                      <a:r>
                        <a:rPr lang="en-US" sz="1400" baseline="0" dirty="0" smtClean="0"/>
                        <a:t> consensus on use of available fields.</a:t>
                      </a:r>
                      <a:endParaRPr lang="en-US" sz="1400" dirty="0"/>
                    </a:p>
                  </a:txBody>
                  <a:tcPr anchor="ctr"/>
                </a:tc>
              </a:tr>
              <a:tr h="370840">
                <a:tc>
                  <a:txBody>
                    <a:bodyPr/>
                    <a:lstStyle/>
                    <a:p>
                      <a:r>
                        <a:rPr lang="en-US" sz="1400" dirty="0" smtClean="0"/>
                        <a:t>Measurement</a:t>
                      </a:r>
                      <a:r>
                        <a:rPr lang="en-US" sz="1400" baseline="0" dirty="0" smtClean="0"/>
                        <a:t> Scale (Spatial Scale of Representativeness)</a:t>
                      </a:r>
                      <a:endParaRPr lang="en-US" sz="1400" dirty="0"/>
                    </a:p>
                  </a:txBody>
                  <a:tcPr anchor="ctr"/>
                </a:tc>
                <a:tc>
                  <a:txBody>
                    <a:bodyPr/>
                    <a:lstStyle/>
                    <a:p>
                      <a:pPr algn="ctr"/>
                      <a:r>
                        <a:rPr lang="en-US" sz="1400" dirty="0" smtClean="0"/>
                        <a:t>No</a:t>
                      </a:r>
                      <a:endParaRPr lang="en-US" sz="1400" dirty="0"/>
                    </a:p>
                  </a:txBody>
                  <a:tcPr anchor="ctr"/>
                </a:tc>
                <a:tc>
                  <a:txBody>
                    <a:bodyPr/>
                    <a:lstStyle/>
                    <a:p>
                      <a:pPr algn="ctr"/>
                      <a:r>
                        <a:rPr lang="en-US" sz="1400" dirty="0" smtClean="0"/>
                        <a:t>Neighborhood</a:t>
                      </a:r>
                      <a:endParaRPr lang="en-US" sz="1400" dirty="0"/>
                    </a:p>
                  </a:txBody>
                  <a:tcPr anchor="ctr"/>
                </a:tc>
                <a:tc>
                  <a:txBody>
                    <a:bodyPr/>
                    <a:lstStyle/>
                    <a:p>
                      <a:pPr algn="l"/>
                      <a:r>
                        <a:rPr lang="en-US" sz="1400" dirty="0" smtClean="0"/>
                        <a:t>Recommend requiring</a:t>
                      </a:r>
                      <a:r>
                        <a:rPr lang="en-US" sz="1400" baseline="0" dirty="0" smtClean="0"/>
                        <a:t> this</a:t>
                      </a:r>
                      <a:r>
                        <a:rPr lang="en-US" sz="1400" dirty="0" smtClean="0"/>
                        <a:t> field for criteria pollutants.</a:t>
                      </a:r>
                      <a:r>
                        <a:rPr lang="en-US" sz="1400" baseline="0" dirty="0" smtClean="0"/>
                        <a:t>  Should it be required for any other measurements?</a:t>
                      </a:r>
                      <a:endParaRPr lang="en-US" sz="1400" dirty="0"/>
                    </a:p>
                  </a:txBody>
                  <a:tcPr anchor="ctr"/>
                </a:tc>
              </a:tr>
              <a:tr h="370840">
                <a:tc>
                  <a:txBody>
                    <a:bodyPr/>
                    <a:lstStyle/>
                    <a:p>
                      <a:r>
                        <a:rPr lang="en-US" sz="1400" dirty="0" smtClean="0"/>
                        <a:t>Monitor</a:t>
                      </a:r>
                      <a:r>
                        <a:rPr lang="en-US" sz="1400" baseline="0" dirty="0" smtClean="0"/>
                        <a:t> Type</a:t>
                      </a:r>
                      <a:endParaRPr lang="en-US" sz="1400" dirty="0"/>
                    </a:p>
                  </a:txBody>
                  <a:tcPr anchor="ctr"/>
                </a:tc>
                <a:tc>
                  <a:txBody>
                    <a:bodyPr/>
                    <a:lstStyle/>
                    <a:p>
                      <a:pPr algn="ctr"/>
                      <a:r>
                        <a:rPr lang="en-US" sz="1400" dirty="0" smtClean="0"/>
                        <a:t>Yes</a:t>
                      </a:r>
                      <a:endParaRPr lang="en-US" sz="1400" dirty="0"/>
                    </a:p>
                  </a:txBody>
                  <a:tcPr anchor="ctr"/>
                </a:tc>
                <a:tc>
                  <a:txBody>
                    <a:bodyPr/>
                    <a:lstStyle/>
                    <a:p>
                      <a:pPr algn="ctr"/>
                      <a:r>
                        <a:rPr lang="en-US" sz="1400" dirty="0" smtClean="0"/>
                        <a:t>SLAMS</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Realign</a:t>
                      </a:r>
                      <a:r>
                        <a:rPr lang="en-US" sz="1400" baseline="0" dirty="0" smtClean="0"/>
                        <a:t> field so that only one “Monitor Type” can be loaded per monitor.  Move technical aspects of existing monitor types to another field</a:t>
                      </a:r>
                      <a:endParaRPr lang="en-US" sz="1400" dirty="0"/>
                    </a:p>
                  </a:txBody>
                  <a:tcPr anchor="ctr"/>
                </a:tc>
              </a:tr>
            </a:tbl>
          </a:graphicData>
        </a:graphic>
      </p:graphicFrame>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620000" cy="990600"/>
          </a:xfrm>
        </p:spPr>
        <p:txBody>
          <a:bodyPr/>
          <a:lstStyle/>
          <a:p>
            <a:r>
              <a:rPr lang="en-US" sz="2800" b="1" dirty="0" smtClean="0">
                <a:solidFill>
                  <a:srgbClr val="0070C0"/>
                </a:solidFill>
              </a:rPr>
              <a:t>Summary of Recommendations </a:t>
            </a:r>
            <a:br>
              <a:rPr lang="en-US" sz="2800" b="1" dirty="0" smtClean="0">
                <a:solidFill>
                  <a:srgbClr val="0070C0"/>
                </a:solidFill>
              </a:rPr>
            </a:br>
            <a:r>
              <a:rPr lang="en-US" sz="2800" b="1" dirty="0" smtClean="0">
                <a:solidFill>
                  <a:srgbClr val="0070C0"/>
                </a:solidFill>
              </a:rPr>
              <a:t>for EPA to work on:</a:t>
            </a:r>
            <a:endParaRPr lang="en-US" sz="2800" b="1" dirty="0">
              <a:solidFill>
                <a:srgbClr val="0070C0"/>
              </a:solidFill>
            </a:endParaRPr>
          </a:p>
        </p:txBody>
      </p:sp>
      <p:sp>
        <p:nvSpPr>
          <p:cNvPr id="3" name="Content Placeholder 2"/>
          <p:cNvSpPr>
            <a:spLocks noGrp="1"/>
          </p:cNvSpPr>
          <p:nvPr>
            <p:ph idx="1"/>
          </p:nvPr>
        </p:nvSpPr>
        <p:spPr>
          <a:xfrm>
            <a:off x="457200" y="2438400"/>
            <a:ext cx="8458200" cy="3429000"/>
          </a:xfrm>
        </p:spPr>
        <p:txBody>
          <a:bodyPr/>
          <a:lstStyle/>
          <a:p>
            <a:pPr eaLnBrk="1" fontAlgn="ctr" hangingPunct="1"/>
            <a:r>
              <a:rPr lang="en-US" sz="2000" u="sng" dirty="0" smtClean="0"/>
              <a:t>Monitor Type</a:t>
            </a:r>
            <a:r>
              <a:rPr lang="en-US" sz="2000" dirty="0" smtClean="0"/>
              <a:t> - Realign field so that only one “Monitor Type” can be loaded per monitor.  Move technical aspects of existing monitor types to another field</a:t>
            </a:r>
          </a:p>
          <a:p>
            <a:pPr eaLnBrk="1" fontAlgn="ctr" hangingPunct="1"/>
            <a:r>
              <a:rPr lang="en-US" sz="2000" dirty="0" smtClean="0"/>
              <a:t>Require </a:t>
            </a:r>
            <a:r>
              <a:rPr lang="en-US" sz="2000" u="sng" dirty="0" smtClean="0"/>
              <a:t>Measurement Scale</a:t>
            </a:r>
            <a:r>
              <a:rPr lang="en-US" sz="2000" dirty="0" smtClean="0"/>
              <a:t> for criteria pollutants</a:t>
            </a:r>
          </a:p>
          <a:p>
            <a:pPr eaLnBrk="1" fontAlgn="ctr" hangingPunct="1"/>
            <a:r>
              <a:rPr lang="en-US" sz="2000" dirty="0" smtClean="0"/>
              <a:t>Discontinue use of “QA Collocated” as a monitor type</a:t>
            </a:r>
          </a:p>
          <a:p>
            <a:pPr eaLnBrk="1" fontAlgn="ctr" hangingPunct="1"/>
            <a:r>
              <a:rPr lang="en-US" sz="2000" dirty="0" smtClean="0"/>
              <a:t>Make better use of </a:t>
            </a:r>
            <a:r>
              <a:rPr lang="en-US" sz="2000" u="sng" dirty="0" smtClean="0"/>
              <a:t>Parameter Type</a:t>
            </a:r>
            <a:r>
              <a:rPr lang="en-US" sz="2000" dirty="0" smtClean="0"/>
              <a:t> to group common measurements for programs such as NATTS</a:t>
            </a:r>
          </a:p>
          <a:p>
            <a:pPr eaLnBrk="1" fontAlgn="ctr" hangingPunct="1"/>
            <a:r>
              <a:rPr lang="en-US" sz="2000" dirty="0" smtClean="0"/>
              <a:t>Continue to communicate these and other changes</a:t>
            </a:r>
          </a:p>
          <a:p>
            <a:pPr eaLnBrk="1" fontAlgn="ctr" hangingPunct="1"/>
            <a:r>
              <a:rPr lang="en-US" sz="2000" dirty="0" smtClean="0"/>
              <a:t>Other?</a:t>
            </a: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p:spPr>
        <p:txBody>
          <a:bodyPr/>
          <a:lstStyle/>
          <a:p>
            <a:r>
              <a:rPr lang="en-US" sz="2800" b="1" dirty="0" smtClean="0">
                <a:solidFill>
                  <a:srgbClr val="0070C0"/>
                </a:solidFill>
              </a:rPr>
              <a:t>Summary of Recommendations </a:t>
            </a:r>
            <a:br>
              <a:rPr lang="en-US" sz="2800" b="1" dirty="0" smtClean="0">
                <a:solidFill>
                  <a:srgbClr val="0070C0"/>
                </a:solidFill>
              </a:rPr>
            </a:br>
            <a:r>
              <a:rPr lang="en-US" sz="2800" b="1" dirty="0" smtClean="0">
                <a:solidFill>
                  <a:srgbClr val="0070C0"/>
                </a:solidFill>
              </a:rPr>
              <a:t>for Monitoring Agencies to Work on:</a:t>
            </a:r>
            <a:endParaRPr lang="en-US" sz="2800" b="1" dirty="0">
              <a:solidFill>
                <a:srgbClr val="0070C0"/>
              </a:solidFill>
            </a:endParaRPr>
          </a:p>
        </p:txBody>
      </p:sp>
      <p:sp>
        <p:nvSpPr>
          <p:cNvPr id="3" name="Content Placeholder 2"/>
          <p:cNvSpPr>
            <a:spLocks noGrp="1"/>
          </p:cNvSpPr>
          <p:nvPr>
            <p:ph idx="1"/>
          </p:nvPr>
        </p:nvSpPr>
        <p:spPr>
          <a:xfrm>
            <a:off x="685800" y="2209800"/>
            <a:ext cx="7848600" cy="4038600"/>
          </a:xfrm>
        </p:spPr>
        <p:txBody>
          <a:bodyPr/>
          <a:lstStyle/>
          <a:p>
            <a:r>
              <a:rPr lang="en-US" sz="2000" dirty="0" smtClean="0"/>
              <a:t>Populate </a:t>
            </a:r>
            <a:r>
              <a:rPr lang="en-US" sz="2000" u="sng" dirty="0" smtClean="0"/>
              <a:t>street address </a:t>
            </a:r>
            <a:r>
              <a:rPr lang="en-US" sz="2000" dirty="0" smtClean="0"/>
              <a:t>in AQS from annual monitoring network plans</a:t>
            </a:r>
          </a:p>
          <a:p>
            <a:r>
              <a:rPr lang="en-US" sz="2000" dirty="0" smtClean="0"/>
              <a:t>Align </a:t>
            </a:r>
            <a:r>
              <a:rPr lang="en-US" sz="2000" u="sng" dirty="0" smtClean="0"/>
              <a:t>Latitude</a:t>
            </a:r>
            <a:r>
              <a:rPr lang="en-US" sz="2000" dirty="0" smtClean="0"/>
              <a:t> and </a:t>
            </a:r>
            <a:r>
              <a:rPr lang="en-US" sz="2000" u="sng" dirty="0" smtClean="0"/>
              <a:t>Longitude</a:t>
            </a:r>
            <a:r>
              <a:rPr lang="en-US" sz="2000" dirty="0" smtClean="0"/>
              <a:t> with EPA standard datum (WGS84</a:t>
            </a:r>
            <a:r>
              <a:rPr lang="en-US" sz="2000" dirty="0" smtClean="0"/>
              <a:t>) and ensure coordinates are GPS derived</a:t>
            </a:r>
            <a:endParaRPr lang="en-US" sz="2000" dirty="0" smtClean="0"/>
          </a:p>
          <a:p>
            <a:r>
              <a:rPr lang="en-US" sz="2000" dirty="0" smtClean="0"/>
              <a:t>Populate </a:t>
            </a:r>
            <a:r>
              <a:rPr lang="en-US" sz="2000" u="sng" dirty="0" smtClean="0"/>
              <a:t>Local Site Name</a:t>
            </a:r>
          </a:p>
          <a:p>
            <a:r>
              <a:rPr lang="en-US" sz="2000" dirty="0" smtClean="0"/>
              <a:t>Align </a:t>
            </a:r>
            <a:r>
              <a:rPr lang="en-US" sz="2000" u="sng" dirty="0" smtClean="0"/>
              <a:t>monitoring objectives</a:t>
            </a:r>
            <a:r>
              <a:rPr lang="en-US" sz="2000" dirty="0" smtClean="0"/>
              <a:t> across agency network</a:t>
            </a:r>
          </a:p>
          <a:p>
            <a:r>
              <a:rPr lang="en-US" sz="2000" dirty="0" smtClean="0"/>
              <a:t>Populate </a:t>
            </a:r>
            <a:r>
              <a:rPr lang="en-US" sz="2000" u="sng" dirty="0" smtClean="0"/>
              <a:t>spatial scale of representativeness</a:t>
            </a:r>
            <a:r>
              <a:rPr lang="en-US" sz="2000" dirty="0" smtClean="0"/>
              <a:t> for criteria pollutants</a:t>
            </a:r>
          </a:p>
          <a:p>
            <a:r>
              <a:rPr lang="en-US" sz="2000" dirty="0" smtClean="0"/>
              <a:t>For criteria pollutants, align </a:t>
            </a:r>
            <a:r>
              <a:rPr lang="en-US" sz="2000" u="sng" dirty="0" smtClean="0"/>
              <a:t>Monitor Type</a:t>
            </a:r>
            <a:r>
              <a:rPr lang="en-US" sz="2000" dirty="0" smtClean="0"/>
              <a:t> with the appropriate selections – usually SLAMS, SPM, Tribal </a:t>
            </a:r>
          </a:p>
          <a:p>
            <a:pPr lvl="1"/>
            <a:r>
              <a:rPr lang="en-US" sz="1600" dirty="0" smtClean="0"/>
              <a:t>For collocated monitors use the same </a:t>
            </a:r>
            <a:r>
              <a:rPr lang="en-US" sz="1600" u="sng" dirty="0" smtClean="0"/>
              <a:t>Monitor Type</a:t>
            </a:r>
            <a:r>
              <a:rPr lang="en-US" sz="1600" dirty="0" smtClean="0"/>
              <a:t> as the Primary Monitor rather than “QA Collocated</a:t>
            </a:r>
            <a:r>
              <a:rPr lang="en-US" sz="1600" dirty="0" smtClean="0"/>
              <a:t>”</a:t>
            </a:r>
            <a:endParaRPr lang="en-US" sz="2000" dirty="0" smtClean="0"/>
          </a:p>
          <a:p>
            <a:endParaRPr lang="en-US" sz="2000"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16</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620000" cy="990600"/>
          </a:xfrm>
        </p:spPr>
        <p:txBody>
          <a:bodyPr/>
          <a:lstStyle/>
          <a:p>
            <a:r>
              <a:rPr lang="en-US" b="1" dirty="0" smtClean="0">
                <a:solidFill>
                  <a:srgbClr val="0070C0"/>
                </a:solidFill>
              </a:rPr>
              <a:t>AQS Metadata</a:t>
            </a:r>
            <a:endParaRPr lang="en-US" b="1" dirty="0">
              <a:solidFill>
                <a:srgbClr val="0070C0"/>
              </a:solidFill>
            </a:endParaRPr>
          </a:p>
        </p:txBody>
      </p:sp>
      <p:sp>
        <p:nvSpPr>
          <p:cNvPr id="3" name="Content Placeholder 2"/>
          <p:cNvSpPr>
            <a:spLocks noGrp="1"/>
          </p:cNvSpPr>
          <p:nvPr>
            <p:ph idx="1"/>
          </p:nvPr>
        </p:nvSpPr>
        <p:spPr>
          <a:xfrm>
            <a:off x="533400" y="1752600"/>
            <a:ext cx="8305800" cy="4724400"/>
          </a:xfrm>
        </p:spPr>
        <p:txBody>
          <a:bodyPr/>
          <a:lstStyle/>
          <a:p>
            <a:r>
              <a:rPr lang="en-US" sz="2000" dirty="0" smtClean="0"/>
              <a:t>EPA is currently reviewing and asking monitoring agencies to update, where appropriate, certain key metadata fields associated with sites and monitors in AQS</a:t>
            </a:r>
          </a:p>
          <a:p>
            <a:r>
              <a:rPr lang="en-US" sz="2000" dirty="0" smtClean="0"/>
              <a:t>Topic was the addressed at the recent National Ambient Air Monitoring Conference in Denver, CO on May 16, 2012</a:t>
            </a:r>
          </a:p>
          <a:p>
            <a:pPr lvl="1"/>
            <a:r>
              <a:rPr lang="en-US" sz="1800" dirty="0" smtClean="0"/>
              <a:t>See:   http://www.epa.gov/ttn/amtic/2012present.html</a:t>
            </a:r>
          </a:p>
          <a:p>
            <a:pPr lvl="1"/>
            <a:r>
              <a:rPr lang="en-US" sz="1800" i="1" dirty="0" smtClean="0"/>
              <a:t>Data Roadmap – From Monitoring Regulations to National Databases.  A review of monitoring definitions and metadata fields with a crosswalk of how that information is stored in AQS</a:t>
            </a:r>
          </a:p>
          <a:p>
            <a:r>
              <a:rPr lang="en-US" sz="2000" dirty="0" smtClean="0"/>
              <a:t>With consideration of the input received during this session, the EPA-OAQPS monitoring group is providing a memo and detailed spreadsheets to Regions requesting updates to metadata.</a:t>
            </a:r>
          </a:p>
          <a:p>
            <a:r>
              <a:rPr lang="en-US" sz="2000" dirty="0" smtClean="0"/>
              <a:t>EPA Regional Offices will be sharing this information with monitoring agencies. </a:t>
            </a:r>
          </a:p>
          <a:p>
            <a:pPr lvl="1"/>
            <a:endParaRPr lang="en-US" sz="2000" dirty="0" smtClean="0"/>
          </a:p>
          <a:p>
            <a:pPr lvl="1"/>
            <a:endParaRPr lang="en-US" sz="2000"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620000" cy="990600"/>
          </a:xfrm>
        </p:spPr>
        <p:txBody>
          <a:bodyPr/>
          <a:lstStyle/>
          <a:p>
            <a:r>
              <a:rPr lang="en-US" b="1" dirty="0" smtClean="0">
                <a:solidFill>
                  <a:srgbClr val="0070C0"/>
                </a:solidFill>
              </a:rPr>
              <a:t>Why are Metadata Important?</a:t>
            </a:r>
            <a:endParaRPr lang="en-US" b="1" dirty="0">
              <a:solidFill>
                <a:srgbClr val="0070C0"/>
              </a:solidFill>
            </a:endParaRPr>
          </a:p>
        </p:txBody>
      </p:sp>
      <p:sp>
        <p:nvSpPr>
          <p:cNvPr id="3" name="Content Placeholder 2"/>
          <p:cNvSpPr>
            <a:spLocks noGrp="1"/>
          </p:cNvSpPr>
          <p:nvPr>
            <p:ph idx="1"/>
          </p:nvPr>
        </p:nvSpPr>
        <p:spPr>
          <a:xfrm>
            <a:off x="457200" y="1828800"/>
            <a:ext cx="5486400" cy="4419600"/>
          </a:xfrm>
        </p:spPr>
        <p:txBody>
          <a:bodyPr/>
          <a:lstStyle/>
          <a:p>
            <a:r>
              <a:rPr lang="en-US" sz="1800" dirty="0" smtClean="0"/>
              <a:t>Consistency of metadata across networks is critical to ensuring appropriate interpretation and use of the data.</a:t>
            </a:r>
          </a:p>
          <a:p>
            <a:pPr lvl="1"/>
            <a:r>
              <a:rPr lang="en-US" sz="1600" dirty="0" smtClean="0"/>
              <a:t>e.g., Health studies may be under-utilizing pollution data where key metadata is missing or labeled incorrectly.</a:t>
            </a:r>
          </a:p>
          <a:p>
            <a:r>
              <a:rPr lang="en-US" sz="1800" dirty="0" smtClean="0"/>
              <a:t>With a large investment by EPA and monitoring agencies to collect data, its important to maximize the data’s utility with the appropriate metadata</a:t>
            </a:r>
          </a:p>
          <a:p>
            <a:r>
              <a:rPr lang="en-US" sz="1800" dirty="0" smtClean="0"/>
              <a:t>Assessment tools are becoming more readily available with a large number users; need to provide enough key information to address most common questions. </a:t>
            </a:r>
            <a:endParaRPr lang="en-US" sz="1800" dirty="0" smtClean="0"/>
          </a:p>
          <a:p>
            <a:r>
              <a:rPr lang="en-US" sz="1800" dirty="0" smtClean="0"/>
              <a:t>Availability of tools such as Google maps provides visual ground truth with AQS entries</a:t>
            </a:r>
            <a:endParaRPr lang="en-US"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3</a:t>
            </a:fld>
            <a:endParaRPr lang="en-US" dirty="0"/>
          </a:p>
        </p:txBody>
      </p:sp>
      <p:pic>
        <p:nvPicPr>
          <p:cNvPr id="3074" name="Picture 2"/>
          <p:cNvPicPr>
            <a:picLocks noChangeAspect="1" noChangeArrowheads="1"/>
          </p:cNvPicPr>
          <p:nvPr/>
        </p:nvPicPr>
        <p:blipFill>
          <a:blip r:embed="rId2" cstate="print"/>
          <a:srcRect l="67500" t="15600" r="9000" b="21600"/>
          <a:stretch>
            <a:fillRect/>
          </a:stretch>
        </p:blipFill>
        <p:spPr bwMode="auto">
          <a:xfrm>
            <a:off x="6430795" y="2759251"/>
            <a:ext cx="2408405" cy="4022549"/>
          </a:xfrm>
          <a:prstGeom prst="rect">
            <a:avLst/>
          </a:prstGeom>
          <a:noFill/>
          <a:ln w="9525">
            <a:solidFill>
              <a:schemeClr val="tx2"/>
            </a:solidFill>
            <a:miter lim="800000"/>
            <a:headEnd/>
            <a:tailEnd/>
          </a:ln>
        </p:spPr>
      </p:pic>
      <p:sp>
        <p:nvSpPr>
          <p:cNvPr id="8" name="TextBox 7"/>
          <p:cNvSpPr txBox="1"/>
          <p:nvPr/>
        </p:nvSpPr>
        <p:spPr>
          <a:xfrm>
            <a:off x="6248400" y="1752600"/>
            <a:ext cx="2805832" cy="1015663"/>
          </a:xfrm>
          <a:prstGeom prst="rect">
            <a:avLst/>
          </a:prstGeom>
          <a:noFill/>
        </p:spPr>
        <p:txBody>
          <a:bodyPr wrap="none" rtlCol="0">
            <a:spAutoFit/>
          </a:bodyPr>
          <a:lstStyle/>
          <a:p>
            <a:pPr algn="ctr"/>
            <a:r>
              <a:rPr lang="en-US" sz="2000" dirty="0" smtClean="0"/>
              <a:t>Metadata from </a:t>
            </a:r>
          </a:p>
          <a:p>
            <a:pPr algn="ctr"/>
            <a:r>
              <a:rPr lang="en-US" sz="2000" dirty="0" smtClean="0"/>
              <a:t>AirData web site</a:t>
            </a:r>
          </a:p>
          <a:p>
            <a:pPr algn="ctr"/>
            <a:r>
              <a:rPr lang="en-US" sz="2000" dirty="0" smtClean="0"/>
              <a:t>(www.epa.gov/airdata/)</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CEE91D-A776-4927-9F55-A284040309EA}" type="slidenum">
              <a:rPr lang="en-US" smtClean="0"/>
              <a:pPr>
                <a:defRPr/>
              </a:pPr>
              <a:t>4</a:t>
            </a:fld>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6" name="TextBox 5"/>
          <p:cNvSpPr txBox="1"/>
          <p:nvPr/>
        </p:nvSpPr>
        <p:spPr>
          <a:xfrm>
            <a:off x="457200" y="76200"/>
            <a:ext cx="4495800" cy="1015663"/>
          </a:xfrm>
          <a:prstGeom prst="rect">
            <a:avLst/>
          </a:prstGeom>
          <a:noFill/>
        </p:spPr>
        <p:txBody>
          <a:bodyPr wrap="square" rtlCol="0">
            <a:spAutoFit/>
          </a:bodyPr>
          <a:lstStyle/>
          <a:p>
            <a:r>
              <a:rPr lang="en-US" sz="3600" dirty="0" smtClean="0">
                <a:solidFill>
                  <a:schemeClr val="bg1"/>
                </a:solidFill>
              </a:rPr>
              <a:t>AQS ID 37-067-0023</a:t>
            </a:r>
          </a:p>
          <a:p>
            <a:r>
              <a:rPr lang="en-US" dirty="0" smtClean="0">
                <a:solidFill>
                  <a:schemeClr val="bg1"/>
                </a:solidFill>
              </a:rPr>
              <a:t>Microscale CO monitor</a:t>
            </a:r>
            <a:endParaRPr lang="en-US" dirty="0">
              <a:solidFill>
                <a:schemeClr val="bg1"/>
              </a:solidFill>
            </a:endParaRPr>
          </a:p>
        </p:txBody>
      </p:sp>
      <p:sp>
        <p:nvSpPr>
          <p:cNvPr id="7" name="Oval 6"/>
          <p:cNvSpPr/>
          <p:nvPr/>
        </p:nvSpPr>
        <p:spPr bwMode="auto">
          <a:xfrm>
            <a:off x="4191000" y="3962400"/>
            <a:ext cx="4572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763000" cy="990600"/>
          </a:xfrm>
        </p:spPr>
        <p:txBody>
          <a:bodyPr/>
          <a:lstStyle/>
          <a:p>
            <a:r>
              <a:rPr lang="en-US" sz="2400" b="1" dirty="0" smtClean="0">
                <a:solidFill>
                  <a:srgbClr val="0070C0"/>
                </a:solidFill>
              </a:rPr>
              <a:t>Many metadata fields in AQS are referenced </a:t>
            </a:r>
            <a:br>
              <a:rPr lang="en-US" sz="2400" b="1" dirty="0" smtClean="0">
                <a:solidFill>
                  <a:srgbClr val="0070C0"/>
                </a:solidFill>
              </a:rPr>
            </a:br>
            <a:r>
              <a:rPr lang="en-US" sz="2400" b="1" dirty="0" smtClean="0">
                <a:solidFill>
                  <a:srgbClr val="0070C0"/>
                </a:solidFill>
              </a:rPr>
              <a:t>in the Monitoring Regulations</a:t>
            </a:r>
            <a:br>
              <a:rPr lang="en-US" sz="2400" b="1" dirty="0" smtClean="0">
                <a:solidFill>
                  <a:srgbClr val="0070C0"/>
                </a:solidFill>
              </a:rPr>
            </a:br>
            <a:r>
              <a:rPr lang="en-US" sz="2400" b="1" dirty="0" smtClean="0">
                <a:solidFill>
                  <a:srgbClr val="0070C0"/>
                </a:solidFill>
              </a:rPr>
              <a:t>40 CFR, Part 58 – Ambient Air Quality Surveillance</a:t>
            </a:r>
            <a:endParaRPr lang="en-US" sz="2400" b="1" dirty="0">
              <a:solidFill>
                <a:srgbClr val="0070C0"/>
              </a:solidFill>
            </a:endParaRPr>
          </a:p>
        </p:txBody>
      </p:sp>
      <p:sp>
        <p:nvSpPr>
          <p:cNvPr id="3" name="Content Placeholder 2"/>
          <p:cNvSpPr>
            <a:spLocks noGrp="1"/>
          </p:cNvSpPr>
          <p:nvPr>
            <p:ph idx="1"/>
          </p:nvPr>
        </p:nvSpPr>
        <p:spPr>
          <a:xfrm>
            <a:off x="457200" y="2438400"/>
            <a:ext cx="5715000" cy="3429000"/>
          </a:xfrm>
        </p:spPr>
        <p:txBody>
          <a:bodyPr/>
          <a:lstStyle/>
          <a:p>
            <a:r>
              <a:rPr lang="en-US" sz="2000" dirty="0" smtClean="0"/>
              <a:t>Definitions connected to AQS metadata</a:t>
            </a:r>
          </a:p>
          <a:p>
            <a:pPr lvl="1"/>
            <a:r>
              <a:rPr lang="en-US" sz="1800" dirty="0" smtClean="0"/>
              <a:t>SLAMS, SPM, PQAO</a:t>
            </a:r>
          </a:p>
          <a:p>
            <a:r>
              <a:rPr lang="en-US" sz="2000" dirty="0" smtClean="0"/>
              <a:t>Annual Monitoring Network Plans §58.10</a:t>
            </a:r>
          </a:p>
          <a:p>
            <a:r>
              <a:rPr lang="en-US" sz="2000" dirty="0" smtClean="0"/>
              <a:t>Sample Frequency Requirements</a:t>
            </a:r>
          </a:p>
          <a:p>
            <a:r>
              <a:rPr lang="en-US" sz="2000" dirty="0" smtClean="0"/>
              <a:t>Quality Assurance in Appendix A</a:t>
            </a:r>
            <a:endParaRPr lang="en-US" sz="1600" dirty="0" smtClean="0"/>
          </a:p>
          <a:p>
            <a:r>
              <a:rPr lang="en-US" sz="2000" dirty="0" smtClean="0"/>
              <a:t>Methodology in Appendix C</a:t>
            </a:r>
          </a:p>
          <a:p>
            <a:r>
              <a:rPr lang="en-US" sz="2000" dirty="0" smtClean="0"/>
              <a:t>Network Design in Appendix D</a:t>
            </a:r>
          </a:p>
          <a:p>
            <a:pPr lvl="1"/>
            <a:r>
              <a:rPr lang="en-US" sz="1800" dirty="0" smtClean="0"/>
              <a:t>Spatial scales are detailed for each NAAQS pollutant</a:t>
            </a:r>
          </a:p>
          <a:p>
            <a:r>
              <a:rPr lang="en-US" sz="2000" dirty="0" smtClean="0"/>
              <a:t>Probe and Siting Criteria in Appendix E</a:t>
            </a:r>
          </a:p>
          <a:p>
            <a:endParaRPr lang="en-US" sz="2400"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5</a:t>
            </a:fld>
            <a:endParaRPr lang="en-US" dirty="0"/>
          </a:p>
        </p:txBody>
      </p:sp>
      <p:pic>
        <p:nvPicPr>
          <p:cNvPr id="2051" name="Picture 3"/>
          <p:cNvPicPr>
            <a:picLocks noChangeAspect="1" noChangeArrowheads="1"/>
          </p:cNvPicPr>
          <p:nvPr/>
        </p:nvPicPr>
        <p:blipFill>
          <a:blip r:embed="rId2" cstate="print"/>
          <a:srcRect l="31500" t="15600" r="33000" b="9600"/>
          <a:stretch>
            <a:fillRect/>
          </a:stretch>
        </p:blipFill>
        <p:spPr bwMode="auto">
          <a:xfrm>
            <a:off x="6400799" y="2514600"/>
            <a:ext cx="2511259" cy="330708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620000" cy="990600"/>
          </a:xfrm>
        </p:spPr>
        <p:txBody>
          <a:bodyPr/>
          <a:lstStyle/>
          <a:p>
            <a:r>
              <a:rPr lang="en-US" sz="2800" b="1" dirty="0" smtClean="0">
                <a:solidFill>
                  <a:srgbClr val="0070C0"/>
                </a:solidFill>
              </a:rPr>
              <a:t>Requirements for the </a:t>
            </a:r>
            <a:br>
              <a:rPr lang="en-US" sz="2800" b="1" dirty="0" smtClean="0">
                <a:solidFill>
                  <a:srgbClr val="0070C0"/>
                </a:solidFill>
              </a:rPr>
            </a:br>
            <a:r>
              <a:rPr lang="en-US" sz="2800" b="1" dirty="0" smtClean="0">
                <a:solidFill>
                  <a:srgbClr val="0070C0"/>
                </a:solidFill>
              </a:rPr>
              <a:t>Annual Monitoring Network Plan</a:t>
            </a:r>
            <a:endParaRPr lang="en-US" sz="2800" b="1" dirty="0">
              <a:solidFill>
                <a:srgbClr val="0070C0"/>
              </a:solidFill>
            </a:endParaRPr>
          </a:p>
        </p:txBody>
      </p:sp>
      <p:sp>
        <p:nvSpPr>
          <p:cNvPr id="3" name="Content Placeholder 2"/>
          <p:cNvSpPr>
            <a:spLocks noGrp="1"/>
          </p:cNvSpPr>
          <p:nvPr>
            <p:ph idx="1"/>
          </p:nvPr>
        </p:nvSpPr>
        <p:spPr>
          <a:xfrm>
            <a:off x="533400" y="2209800"/>
            <a:ext cx="8001000" cy="2971800"/>
          </a:xfrm>
        </p:spPr>
        <p:txBody>
          <a:bodyPr/>
          <a:lstStyle/>
          <a:p>
            <a:pPr>
              <a:buNone/>
            </a:pPr>
            <a:r>
              <a:rPr lang="en-US" sz="1800" dirty="0" smtClean="0"/>
              <a:t>§ 58.10 (b)  The annual monitoring network plan must contain the following information for each existing and proposed site:</a:t>
            </a:r>
          </a:p>
          <a:p>
            <a:pPr>
              <a:buNone/>
            </a:pPr>
            <a:r>
              <a:rPr lang="en-US" sz="1700" b="1" dirty="0" smtClean="0">
                <a:solidFill>
                  <a:srgbClr val="00B050"/>
                </a:solidFill>
              </a:rPr>
              <a:t>(1) The </a:t>
            </a:r>
            <a:r>
              <a:rPr lang="en-US" sz="1700" b="1" u="sng" dirty="0" smtClean="0">
                <a:solidFill>
                  <a:srgbClr val="00B050"/>
                </a:solidFill>
              </a:rPr>
              <a:t>AQS site identification number</a:t>
            </a:r>
            <a:r>
              <a:rPr lang="en-US" sz="1700" b="1" dirty="0" smtClean="0">
                <a:solidFill>
                  <a:srgbClr val="00B050"/>
                </a:solidFill>
              </a:rPr>
              <a:t>.</a:t>
            </a:r>
          </a:p>
          <a:p>
            <a:pPr>
              <a:buNone/>
            </a:pPr>
            <a:r>
              <a:rPr lang="en-US" sz="1700" b="1" dirty="0" smtClean="0">
                <a:solidFill>
                  <a:srgbClr val="C00000"/>
                </a:solidFill>
              </a:rPr>
              <a:t>(2) The location, including </a:t>
            </a:r>
            <a:r>
              <a:rPr lang="en-US" sz="1700" b="1" u="sng" dirty="0" smtClean="0">
                <a:solidFill>
                  <a:srgbClr val="C00000"/>
                </a:solidFill>
              </a:rPr>
              <a:t>street address</a:t>
            </a:r>
            <a:r>
              <a:rPr lang="en-US" sz="1700" b="1" dirty="0" smtClean="0">
                <a:solidFill>
                  <a:srgbClr val="C00000"/>
                </a:solidFill>
              </a:rPr>
              <a:t> and </a:t>
            </a:r>
            <a:r>
              <a:rPr lang="en-US" sz="1700" b="1" u="sng" dirty="0" smtClean="0">
                <a:solidFill>
                  <a:srgbClr val="C00000"/>
                </a:solidFill>
              </a:rPr>
              <a:t>geographical coordinates</a:t>
            </a:r>
            <a:r>
              <a:rPr lang="en-US" sz="1700" b="1" dirty="0" smtClean="0">
                <a:solidFill>
                  <a:srgbClr val="C00000"/>
                </a:solidFill>
              </a:rPr>
              <a:t>.</a:t>
            </a:r>
          </a:p>
          <a:p>
            <a:pPr>
              <a:buNone/>
            </a:pPr>
            <a:r>
              <a:rPr lang="en-US" sz="1700" b="1" dirty="0" smtClean="0">
                <a:solidFill>
                  <a:srgbClr val="00B050"/>
                </a:solidFill>
              </a:rPr>
              <a:t>(3) The </a:t>
            </a:r>
            <a:r>
              <a:rPr lang="en-US" sz="1700" b="1" u="sng" dirty="0" smtClean="0">
                <a:solidFill>
                  <a:srgbClr val="00B050"/>
                </a:solidFill>
              </a:rPr>
              <a:t>sampling and analysis method(s)</a:t>
            </a:r>
            <a:r>
              <a:rPr lang="en-US" sz="1700" b="1" dirty="0" smtClean="0">
                <a:solidFill>
                  <a:srgbClr val="00B050"/>
                </a:solidFill>
              </a:rPr>
              <a:t> for each measured </a:t>
            </a:r>
            <a:r>
              <a:rPr lang="en-US" sz="1700" b="1" u="sng" dirty="0" smtClean="0">
                <a:solidFill>
                  <a:srgbClr val="00B050"/>
                </a:solidFill>
              </a:rPr>
              <a:t>parameter</a:t>
            </a:r>
            <a:r>
              <a:rPr lang="en-US" sz="1700" b="1" dirty="0" smtClean="0">
                <a:solidFill>
                  <a:srgbClr val="00B050"/>
                </a:solidFill>
              </a:rPr>
              <a:t>.</a:t>
            </a:r>
          </a:p>
          <a:p>
            <a:pPr>
              <a:buNone/>
            </a:pPr>
            <a:r>
              <a:rPr lang="en-US" sz="1700" b="1" dirty="0" smtClean="0">
                <a:solidFill>
                  <a:srgbClr val="00B050"/>
                </a:solidFill>
              </a:rPr>
              <a:t>(4) The </a:t>
            </a:r>
            <a:r>
              <a:rPr lang="en-US" sz="1700" b="1" u="sng" dirty="0" smtClean="0">
                <a:solidFill>
                  <a:srgbClr val="00B050"/>
                </a:solidFill>
              </a:rPr>
              <a:t>operating schedules</a:t>
            </a:r>
            <a:r>
              <a:rPr lang="en-US" sz="1700" b="1" dirty="0" smtClean="0">
                <a:solidFill>
                  <a:srgbClr val="00B050"/>
                </a:solidFill>
              </a:rPr>
              <a:t> for each monitor.</a:t>
            </a:r>
          </a:p>
          <a:p>
            <a:pPr>
              <a:buNone/>
            </a:pPr>
            <a:r>
              <a:rPr lang="en-US" sz="1700" dirty="0" smtClean="0"/>
              <a:t>(5) Any proposals to remove or move a monitoring station within a period of 18 months following plan submittal.</a:t>
            </a:r>
          </a:p>
          <a:p>
            <a:pPr>
              <a:buNone/>
            </a:pPr>
            <a:r>
              <a:rPr lang="en-US" sz="1700" dirty="0" smtClean="0"/>
              <a:t>(6) The </a:t>
            </a:r>
            <a:r>
              <a:rPr lang="en-US" sz="1700" b="1" u="sng" dirty="0" smtClean="0">
                <a:solidFill>
                  <a:srgbClr val="C00000"/>
                </a:solidFill>
              </a:rPr>
              <a:t>monitoring objective</a:t>
            </a:r>
            <a:r>
              <a:rPr lang="en-US" sz="1700" b="1" dirty="0" smtClean="0">
                <a:solidFill>
                  <a:srgbClr val="C00000"/>
                </a:solidFill>
              </a:rPr>
              <a:t> </a:t>
            </a:r>
            <a:r>
              <a:rPr lang="en-US" sz="1700" dirty="0" smtClean="0"/>
              <a:t>and </a:t>
            </a:r>
            <a:r>
              <a:rPr lang="en-US" sz="1700" b="1" u="sng" dirty="0" smtClean="0">
                <a:solidFill>
                  <a:srgbClr val="C00000"/>
                </a:solidFill>
              </a:rPr>
              <a:t>spatial scale of representativeness</a:t>
            </a:r>
            <a:r>
              <a:rPr lang="en-US" sz="1700" b="1" dirty="0" smtClean="0"/>
              <a:t> </a:t>
            </a:r>
            <a:r>
              <a:rPr lang="en-US" sz="1700" dirty="0" smtClean="0"/>
              <a:t>for each monitor as defined in appendix D to this part.</a:t>
            </a: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6</a:t>
            </a:fld>
            <a:endParaRPr lang="en-US" dirty="0"/>
          </a:p>
        </p:txBody>
      </p:sp>
      <p:sp>
        <p:nvSpPr>
          <p:cNvPr id="7" name="TextBox 6"/>
          <p:cNvSpPr txBox="1"/>
          <p:nvPr/>
        </p:nvSpPr>
        <p:spPr>
          <a:xfrm>
            <a:off x="990989" y="5410200"/>
            <a:ext cx="4647811"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solidFill>
                  <a:srgbClr val="00B050"/>
                </a:solidFill>
              </a:rPr>
              <a:t>Green = Generally populated very well in AQS</a:t>
            </a:r>
          </a:p>
          <a:p>
            <a:r>
              <a:rPr lang="en-US" sz="1600" b="1" dirty="0" smtClean="0">
                <a:solidFill>
                  <a:srgbClr val="C00000"/>
                </a:solidFill>
              </a:rPr>
              <a:t>Maroon = Identified as needing improvement</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848600" cy="990600"/>
          </a:xfrm>
        </p:spPr>
        <p:txBody>
          <a:bodyPr/>
          <a:lstStyle/>
          <a:p>
            <a:r>
              <a:rPr lang="en-US" sz="2800" b="1" dirty="0" smtClean="0">
                <a:solidFill>
                  <a:srgbClr val="0070C0"/>
                </a:solidFill>
              </a:rPr>
              <a:t>Requirements for the </a:t>
            </a:r>
            <a:br>
              <a:rPr lang="en-US" sz="2800" b="1" dirty="0" smtClean="0">
                <a:solidFill>
                  <a:srgbClr val="0070C0"/>
                </a:solidFill>
              </a:rPr>
            </a:br>
            <a:r>
              <a:rPr lang="en-US" sz="2800" b="1" dirty="0" smtClean="0">
                <a:solidFill>
                  <a:srgbClr val="0070C0"/>
                </a:solidFill>
              </a:rPr>
              <a:t>Annual Monitoring Network Plan - </a:t>
            </a:r>
            <a:r>
              <a:rPr lang="en-US" sz="2800" b="1" i="1" dirty="0" smtClean="0">
                <a:solidFill>
                  <a:srgbClr val="0070C0"/>
                </a:solidFill>
              </a:rPr>
              <a:t>Continued</a:t>
            </a:r>
            <a:endParaRPr lang="en-US" sz="2800" i="1" dirty="0"/>
          </a:p>
        </p:txBody>
      </p:sp>
      <p:sp>
        <p:nvSpPr>
          <p:cNvPr id="3" name="Content Placeholder 2"/>
          <p:cNvSpPr>
            <a:spLocks noGrp="1"/>
          </p:cNvSpPr>
          <p:nvPr>
            <p:ph idx="1"/>
          </p:nvPr>
        </p:nvSpPr>
        <p:spPr>
          <a:xfrm>
            <a:off x="533400" y="2133600"/>
            <a:ext cx="8077200" cy="3429000"/>
          </a:xfrm>
        </p:spPr>
        <p:txBody>
          <a:bodyPr/>
          <a:lstStyle/>
          <a:p>
            <a:pPr>
              <a:buNone/>
            </a:pPr>
            <a:r>
              <a:rPr lang="en-US" sz="1600" b="1" dirty="0" smtClean="0">
                <a:solidFill>
                  <a:srgbClr val="7030A0"/>
                </a:solidFill>
              </a:rPr>
              <a:t>(7) The identification of any sites that are suitable and sites that are not suitable for comparison against the annual PM</a:t>
            </a:r>
            <a:r>
              <a:rPr lang="en-US" sz="1600" b="1" baseline="-25000" dirty="0" smtClean="0">
                <a:solidFill>
                  <a:srgbClr val="7030A0"/>
                </a:solidFill>
              </a:rPr>
              <a:t>2.5</a:t>
            </a:r>
            <a:r>
              <a:rPr lang="en-US" sz="1600" b="1" dirty="0" smtClean="0">
                <a:solidFill>
                  <a:srgbClr val="7030A0"/>
                </a:solidFill>
              </a:rPr>
              <a:t> NAAQS as described in §58.30.</a:t>
            </a:r>
          </a:p>
          <a:p>
            <a:pPr>
              <a:buNone/>
            </a:pPr>
            <a:r>
              <a:rPr lang="en-US" sz="1600" b="1" dirty="0" smtClean="0">
                <a:solidFill>
                  <a:srgbClr val="00B050"/>
                </a:solidFill>
              </a:rPr>
              <a:t>(8) The MSA, CBSA, CSA or other area represented by the monitor.</a:t>
            </a:r>
          </a:p>
          <a:p>
            <a:pPr>
              <a:buNone/>
            </a:pPr>
            <a:r>
              <a:rPr lang="en-US" sz="1600" dirty="0" smtClean="0"/>
              <a:t>(9) The designation of any Pb monitors as either </a:t>
            </a:r>
            <a:r>
              <a:rPr lang="en-US" sz="1600" b="1" dirty="0" smtClean="0">
                <a:solidFill>
                  <a:srgbClr val="00B050"/>
                </a:solidFill>
              </a:rPr>
              <a:t>source-oriented </a:t>
            </a:r>
            <a:r>
              <a:rPr lang="en-US" sz="1600" dirty="0" smtClean="0">
                <a:solidFill>
                  <a:srgbClr val="000000"/>
                </a:solidFill>
              </a:rPr>
              <a:t>or</a:t>
            </a:r>
            <a:r>
              <a:rPr lang="en-US" sz="1600" b="1" dirty="0" smtClean="0">
                <a:solidFill>
                  <a:srgbClr val="00B050"/>
                </a:solidFill>
              </a:rPr>
              <a:t> </a:t>
            </a:r>
            <a:r>
              <a:rPr lang="en-US" sz="1600" b="1" dirty="0" smtClean="0">
                <a:solidFill>
                  <a:srgbClr val="C00000"/>
                </a:solidFill>
              </a:rPr>
              <a:t>non-source-oriented</a:t>
            </a:r>
            <a:r>
              <a:rPr lang="en-US" sz="1600" b="1" dirty="0" smtClean="0">
                <a:solidFill>
                  <a:srgbClr val="00B050"/>
                </a:solidFill>
              </a:rPr>
              <a:t> </a:t>
            </a:r>
            <a:r>
              <a:rPr lang="en-US" sz="1600" dirty="0" smtClean="0"/>
              <a:t>according to Appendix D to 40 CFR part 58.</a:t>
            </a:r>
          </a:p>
          <a:p>
            <a:pPr>
              <a:buNone/>
            </a:pPr>
            <a:r>
              <a:rPr lang="en-US" sz="1600" dirty="0" smtClean="0"/>
              <a:t>(10) Any source-oriented monitors for which a waiver has been requested or granted by the EPA Regional Administrator…</a:t>
            </a:r>
          </a:p>
          <a:p>
            <a:pPr>
              <a:buNone/>
            </a:pPr>
            <a:r>
              <a:rPr lang="en-US" sz="1600" dirty="0" smtClean="0"/>
              <a:t>(11) Any source-oriented or non-source-oriented site for which a waiver has been requested or granted by the EPA Regional Administrator for the use of Pb-PM</a:t>
            </a:r>
            <a:r>
              <a:rPr lang="en-US" sz="1600" baseline="-25000" dirty="0" smtClean="0"/>
              <a:t>10</a:t>
            </a:r>
            <a:r>
              <a:rPr lang="en-US" sz="1600" dirty="0" smtClean="0"/>
              <a:t>monitoring in lieu of Pb-TSP monitoring…</a:t>
            </a:r>
          </a:p>
          <a:p>
            <a:pPr>
              <a:buNone/>
            </a:pPr>
            <a:r>
              <a:rPr lang="en-US" sz="1600" dirty="0" smtClean="0"/>
              <a:t>(12) The identification of required NO</a:t>
            </a:r>
            <a:r>
              <a:rPr lang="en-US" sz="1600" baseline="-25000" dirty="0" smtClean="0"/>
              <a:t>2</a:t>
            </a:r>
            <a:r>
              <a:rPr lang="en-US" sz="1600" dirty="0" smtClean="0"/>
              <a:t>monitors as either </a:t>
            </a:r>
            <a:r>
              <a:rPr lang="en-US" sz="1600" b="1" dirty="0" smtClean="0">
                <a:solidFill>
                  <a:srgbClr val="00B050"/>
                </a:solidFill>
              </a:rPr>
              <a:t>near-road or area-wide sites </a:t>
            </a:r>
            <a:r>
              <a:rPr lang="en-US" sz="1600" dirty="0" smtClean="0"/>
              <a:t>in accordance with appendix D, section 4.3 of this part.</a:t>
            </a:r>
          </a:p>
          <a:p>
            <a:endParaRPr lang="en-US"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7</a:t>
            </a:fld>
            <a:endParaRPr lang="en-US" dirty="0"/>
          </a:p>
        </p:txBody>
      </p:sp>
      <p:sp>
        <p:nvSpPr>
          <p:cNvPr id="7" name="TextBox 6"/>
          <p:cNvSpPr txBox="1"/>
          <p:nvPr/>
        </p:nvSpPr>
        <p:spPr>
          <a:xfrm>
            <a:off x="990600" y="5410200"/>
            <a:ext cx="4647811"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solidFill>
                  <a:srgbClr val="7030A0"/>
                </a:solidFill>
              </a:rPr>
              <a:t>Purple = not provided for in AQS</a:t>
            </a:r>
          </a:p>
          <a:p>
            <a:r>
              <a:rPr lang="en-US" sz="1600" b="1" dirty="0" smtClean="0">
                <a:solidFill>
                  <a:srgbClr val="00B050"/>
                </a:solidFill>
              </a:rPr>
              <a:t>Green = Generally populated very well in AQS</a:t>
            </a:r>
          </a:p>
          <a:p>
            <a:r>
              <a:rPr lang="en-US" sz="1600" b="1" dirty="0" smtClean="0">
                <a:solidFill>
                  <a:srgbClr val="C00000"/>
                </a:solidFill>
              </a:rPr>
              <a:t>Maroon = Identified as needing improvement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p:spPr>
        <p:txBody>
          <a:bodyPr/>
          <a:lstStyle/>
          <a:p>
            <a:r>
              <a:rPr lang="en-US" sz="2800" b="1" dirty="0" smtClean="0">
                <a:solidFill>
                  <a:srgbClr val="0070C0"/>
                </a:solidFill>
              </a:rPr>
              <a:t>Status of Monitoring related Improvements </a:t>
            </a:r>
            <a:br>
              <a:rPr lang="en-US" sz="2800" b="1" dirty="0" smtClean="0">
                <a:solidFill>
                  <a:srgbClr val="0070C0"/>
                </a:solidFill>
              </a:rPr>
            </a:br>
            <a:r>
              <a:rPr lang="en-US" sz="2800" b="1" dirty="0" smtClean="0">
                <a:solidFill>
                  <a:srgbClr val="0070C0"/>
                </a:solidFill>
              </a:rPr>
              <a:t>to AQS we are working on:</a:t>
            </a:r>
            <a:endParaRPr lang="en-US" sz="2800" b="1" dirty="0">
              <a:solidFill>
                <a:srgbClr val="0070C0"/>
              </a:solidFill>
            </a:endParaRPr>
          </a:p>
        </p:txBody>
      </p:sp>
      <p:sp>
        <p:nvSpPr>
          <p:cNvPr id="3" name="Content Placeholder 2"/>
          <p:cNvSpPr>
            <a:spLocks noGrp="1"/>
          </p:cNvSpPr>
          <p:nvPr>
            <p:ph idx="1"/>
          </p:nvPr>
        </p:nvSpPr>
        <p:spPr>
          <a:xfrm>
            <a:off x="609600" y="2286000"/>
            <a:ext cx="7772400" cy="3429000"/>
          </a:xfrm>
        </p:spPr>
        <p:txBody>
          <a:bodyPr/>
          <a:lstStyle/>
          <a:p>
            <a:pPr>
              <a:buNone/>
            </a:pPr>
            <a:r>
              <a:rPr lang="en-US" sz="1400" dirty="0" smtClean="0"/>
              <a:t>Items we are asking be implemented now:</a:t>
            </a:r>
          </a:p>
          <a:p>
            <a:r>
              <a:rPr lang="en-US" sz="1400" dirty="0" smtClean="0"/>
              <a:t>For criteria pollutants, migrating “Monitor Type” back to its original definition (the administrative classification of the monitor) (e.g., SLAMS, SPM, Tribal, Industrial)</a:t>
            </a:r>
          </a:p>
          <a:p>
            <a:r>
              <a:rPr lang="en-US" sz="1400" dirty="0" smtClean="0"/>
              <a:t>Discontinue use of “QA Collocated” with Monitor Type; use “Monitor Objective” to describe these instead.</a:t>
            </a:r>
          </a:p>
          <a:p>
            <a:pPr>
              <a:buNone/>
            </a:pPr>
            <a:endParaRPr lang="en-US" sz="1400" dirty="0" smtClean="0"/>
          </a:p>
          <a:p>
            <a:pPr>
              <a:buNone/>
            </a:pPr>
            <a:r>
              <a:rPr lang="en-US" sz="1400" dirty="0" smtClean="0"/>
              <a:t>Items we intend to work towards:</a:t>
            </a:r>
          </a:p>
          <a:p>
            <a:r>
              <a:rPr lang="en-US" sz="1400" dirty="0" smtClean="0"/>
              <a:t>Allowing easier identification of method in daily and annual summary reports</a:t>
            </a:r>
          </a:p>
          <a:p>
            <a:r>
              <a:rPr lang="en-US" sz="1400" dirty="0" smtClean="0"/>
              <a:t>Making better use of the “Parameter Classification” table – e.g., for CSN, IMPROVE, NATTS</a:t>
            </a:r>
          </a:p>
          <a:p>
            <a:r>
              <a:rPr lang="en-US" sz="1400" dirty="0" smtClean="0"/>
              <a:t>Having a different field available to identify the technical network a monitor is associated with.  This is the other part of how “Monitor Type” is used now.   (e.g., IMPROVE, NCore, NATTS) </a:t>
            </a:r>
          </a:p>
          <a:p>
            <a:r>
              <a:rPr lang="en-US" sz="1400" dirty="0" smtClean="0"/>
              <a:t>Deleting “Collection Frequency Description” since this is somewhat redundant with “Required Collection Frequency Code”.  </a:t>
            </a:r>
          </a:p>
          <a:p>
            <a:pPr lvl="1"/>
            <a:r>
              <a:rPr lang="en-US" sz="1200" dirty="0" smtClean="0"/>
              <a:t>May delete “Required” from above for use with other pollutants.</a:t>
            </a:r>
            <a:endParaRPr lang="en-US" sz="1200" dirty="0"/>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514600"/>
            <a:ext cx="2743200" cy="2590800"/>
          </a:xfrm>
        </p:spPr>
        <p:txBody>
          <a:bodyPr/>
          <a:lstStyle/>
          <a:p>
            <a:pPr algn="l"/>
            <a:r>
              <a:rPr lang="en-US" sz="2000" b="1" dirty="0" smtClean="0">
                <a:solidFill>
                  <a:srgbClr val="0070C0"/>
                </a:solidFill>
              </a:rPr>
              <a:t>Monitor Type is defined as “The Administrative Classification of the monitor”</a:t>
            </a:r>
            <a:br>
              <a:rPr lang="en-US" sz="2000" b="1" dirty="0" smtClean="0">
                <a:solidFill>
                  <a:srgbClr val="0070C0"/>
                </a:solidFill>
              </a:rPr>
            </a:b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The first three columns are currently available as a “Monitor Type”</a:t>
            </a:r>
            <a:br>
              <a:rPr lang="en-US" sz="2000" b="1" dirty="0" smtClean="0">
                <a:solidFill>
                  <a:srgbClr val="0070C0"/>
                </a:solidFill>
              </a:rPr>
            </a:br>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For criteria pollutants we recommend using a Monitor Type from the first column.</a:t>
            </a:r>
            <a:endParaRPr lang="en-US" sz="2000" b="1" dirty="0">
              <a:solidFill>
                <a:srgbClr val="0070C0"/>
              </a:solidFill>
            </a:endParaRPr>
          </a:p>
        </p:txBody>
      </p:sp>
      <p:graphicFrame>
        <p:nvGraphicFramePr>
          <p:cNvPr id="7" name="Content Placeholder 6"/>
          <p:cNvGraphicFramePr>
            <a:graphicFrameLocks noGrp="1"/>
          </p:cNvGraphicFramePr>
          <p:nvPr>
            <p:ph idx="1"/>
          </p:nvPr>
        </p:nvGraphicFramePr>
        <p:xfrm>
          <a:off x="0" y="228600"/>
          <a:ext cx="6248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1443</Words>
  <Application>Microsoft Office PowerPoint</Application>
  <PresentationFormat>On-screen Show (4:3)</PresentationFormat>
  <Paragraphs>264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AQS Metadata Requirements</vt:lpstr>
      <vt:lpstr>AQS Metadata</vt:lpstr>
      <vt:lpstr>Why are Metadata Important?</vt:lpstr>
      <vt:lpstr>Slide 4</vt:lpstr>
      <vt:lpstr>Many metadata fields in AQS are referenced  in the Monitoring Regulations 40 CFR, Part 58 – Ambient Air Quality Surveillance</vt:lpstr>
      <vt:lpstr>Requirements for the  Annual Monitoring Network Plan</vt:lpstr>
      <vt:lpstr>Requirements for the  Annual Monitoring Network Plan - Continued</vt:lpstr>
      <vt:lpstr>Status of Monitoring related Improvements  to AQS we are working on:</vt:lpstr>
      <vt:lpstr>Monitor Type is defined as “The Administrative Classification of the monitor”  The first three columns are currently available as a “Monitor Type”  For criteria pollutants we recommend using a Monitor Type from the first column.</vt:lpstr>
      <vt:lpstr>Slide 10</vt:lpstr>
      <vt:lpstr>Measurement Scales for PM2.5 Sites  Reporting a filter-based FRM/FEM to AQS</vt:lpstr>
      <vt:lpstr>Monitoring Objectives for PM2.5 Sites Reporting a filter-based FRM/FEM to AQS</vt:lpstr>
      <vt:lpstr>Common Site Level Fields –  That Need Attention:</vt:lpstr>
      <vt:lpstr>Common Monitor Level Fields –  that Need Attention:</vt:lpstr>
      <vt:lpstr>Summary of Recommendations  for EPA to work on:</vt:lpstr>
      <vt:lpstr>Summary of Recommendations  for Monitoring Agencies to Work on:</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Lewis Weinstock</cp:lastModifiedBy>
  <cp:revision>341</cp:revision>
  <dcterms:created xsi:type="dcterms:W3CDTF">2011-02-09T16:00:48Z</dcterms:created>
  <dcterms:modified xsi:type="dcterms:W3CDTF">2012-08-02T13:02:28Z</dcterms:modified>
</cp:coreProperties>
</file>